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7.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90" r:id="rId3"/>
    <p:sldId id="325" r:id="rId4"/>
    <p:sldId id="329" r:id="rId5"/>
    <p:sldId id="328" r:id="rId6"/>
    <p:sldId id="331" r:id="rId7"/>
    <p:sldId id="330" r:id="rId8"/>
    <p:sldId id="332" r:id="rId9"/>
    <p:sldId id="333" r:id="rId10"/>
    <p:sldId id="322" r:id="rId11"/>
    <p:sldId id="334" r:id="rId12"/>
    <p:sldId id="336" r:id="rId13"/>
    <p:sldId id="323" r:id="rId14"/>
    <p:sldId id="337" r:id="rId15"/>
    <p:sldId id="326" r:id="rId16"/>
    <p:sldId id="339" r:id="rId17"/>
    <p:sldId id="340" r:id="rId18"/>
    <p:sldId id="341" r:id="rId19"/>
    <p:sldId id="343" r:id="rId20"/>
    <p:sldId id="342"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2CE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21" autoAdjust="0"/>
    <p:restoredTop sz="98857" autoAdjust="0"/>
  </p:normalViewPr>
  <p:slideViewPr>
    <p:cSldViewPr>
      <p:cViewPr>
        <p:scale>
          <a:sx n="90" d="100"/>
          <a:sy n="90" d="100"/>
        </p:scale>
        <p:origin x="-2250"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2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F388AD-1920-4131-922C-955AF5167462}" type="doc">
      <dgm:prSet loTypeId="urn:microsoft.com/office/officeart/2005/8/layout/hList6" loCatId="list" qsTypeId="urn:microsoft.com/office/officeart/2005/8/quickstyle/3d1" qsCatId="3D" csTypeId="urn:microsoft.com/office/officeart/2005/8/colors/accent1_2" csCatId="accent1" phldr="1"/>
      <dgm:spPr/>
      <dgm:t>
        <a:bodyPr/>
        <a:lstStyle/>
        <a:p>
          <a:endParaRPr lang="el-GR"/>
        </a:p>
      </dgm:t>
    </dgm:pt>
    <dgm:pt modelId="{7351FF9D-21F1-4C72-94AC-EBA5C7270E24}">
      <dgm:prSet phldrT="[Κείμενο]"/>
      <dgm:spPr/>
      <dgm:t>
        <a:bodyPr/>
        <a:lstStyle/>
        <a:p>
          <a:r>
            <a:rPr lang="el-GR" dirty="0" smtClean="0"/>
            <a:t>5 Στόχοι Πολιτικής</a:t>
          </a:r>
          <a:endParaRPr lang="el-GR" dirty="0"/>
        </a:p>
      </dgm:t>
    </dgm:pt>
    <dgm:pt modelId="{728233B0-4658-4B9C-B334-5B6F34BA810A}" type="parTrans" cxnId="{80F770A4-80FF-459B-AA50-665EBFE4EE21}">
      <dgm:prSet/>
      <dgm:spPr/>
      <dgm:t>
        <a:bodyPr/>
        <a:lstStyle/>
        <a:p>
          <a:endParaRPr lang="el-GR"/>
        </a:p>
      </dgm:t>
    </dgm:pt>
    <dgm:pt modelId="{8575E77E-8910-4C88-9C6E-1385DA16AF74}" type="sibTrans" cxnId="{80F770A4-80FF-459B-AA50-665EBFE4EE21}">
      <dgm:prSet/>
      <dgm:spPr/>
      <dgm:t>
        <a:bodyPr/>
        <a:lstStyle/>
        <a:p>
          <a:endParaRPr lang="el-GR"/>
        </a:p>
      </dgm:t>
    </dgm:pt>
    <dgm:pt modelId="{9F2D83AC-5C95-41B9-82D2-F02B641E4E1A}">
      <dgm:prSet phldrT="[Κείμενο]"/>
      <dgm:spPr/>
      <dgm:t>
        <a:bodyPr/>
        <a:lstStyle/>
        <a:p>
          <a:r>
            <a:rPr lang="el-GR" dirty="0" smtClean="0"/>
            <a:t>Τι χρηματοδοτείται </a:t>
          </a:r>
          <a:endParaRPr lang="el-GR" dirty="0"/>
        </a:p>
      </dgm:t>
    </dgm:pt>
    <dgm:pt modelId="{86C56C9B-9FE5-420D-A1DA-8E03EAACFEEA}" type="parTrans" cxnId="{CCCFFECE-FDD8-49A7-B03F-A963F4E9F4A8}">
      <dgm:prSet/>
      <dgm:spPr/>
      <dgm:t>
        <a:bodyPr/>
        <a:lstStyle/>
        <a:p>
          <a:endParaRPr lang="el-GR"/>
        </a:p>
      </dgm:t>
    </dgm:pt>
    <dgm:pt modelId="{93D9C77D-C3FB-47A0-8E81-004AEC1554DE}" type="sibTrans" cxnId="{CCCFFECE-FDD8-49A7-B03F-A963F4E9F4A8}">
      <dgm:prSet/>
      <dgm:spPr/>
      <dgm:t>
        <a:bodyPr/>
        <a:lstStyle/>
        <a:p>
          <a:endParaRPr lang="el-GR"/>
        </a:p>
      </dgm:t>
    </dgm:pt>
    <dgm:pt modelId="{F3FDC2B0-52D6-4AC7-A8A3-1F8D68972FEB}" type="pres">
      <dgm:prSet presAssocID="{8FF388AD-1920-4131-922C-955AF5167462}" presName="Name0" presStyleCnt="0">
        <dgm:presLayoutVars>
          <dgm:dir/>
          <dgm:resizeHandles val="exact"/>
        </dgm:presLayoutVars>
      </dgm:prSet>
      <dgm:spPr/>
      <dgm:t>
        <a:bodyPr/>
        <a:lstStyle/>
        <a:p>
          <a:endParaRPr lang="el-GR"/>
        </a:p>
      </dgm:t>
    </dgm:pt>
    <dgm:pt modelId="{36577C8F-064A-4664-A4AE-3CA44FA0A031}" type="pres">
      <dgm:prSet presAssocID="{7351FF9D-21F1-4C72-94AC-EBA5C7270E24}" presName="node" presStyleLbl="node1" presStyleIdx="0" presStyleCnt="2">
        <dgm:presLayoutVars>
          <dgm:bulletEnabled val="1"/>
        </dgm:presLayoutVars>
      </dgm:prSet>
      <dgm:spPr/>
      <dgm:t>
        <a:bodyPr/>
        <a:lstStyle/>
        <a:p>
          <a:endParaRPr lang="el-GR"/>
        </a:p>
      </dgm:t>
    </dgm:pt>
    <dgm:pt modelId="{802226AC-40DA-4FDB-9693-1735CF4299B4}" type="pres">
      <dgm:prSet presAssocID="{8575E77E-8910-4C88-9C6E-1385DA16AF74}" presName="sibTrans" presStyleCnt="0"/>
      <dgm:spPr/>
    </dgm:pt>
    <dgm:pt modelId="{79A8E98F-87FA-4211-BE12-03F8A532997F}" type="pres">
      <dgm:prSet presAssocID="{9F2D83AC-5C95-41B9-82D2-F02B641E4E1A}" presName="node" presStyleLbl="node1" presStyleIdx="1" presStyleCnt="2">
        <dgm:presLayoutVars>
          <dgm:bulletEnabled val="1"/>
        </dgm:presLayoutVars>
      </dgm:prSet>
      <dgm:spPr/>
      <dgm:t>
        <a:bodyPr/>
        <a:lstStyle/>
        <a:p>
          <a:endParaRPr lang="el-GR"/>
        </a:p>
      </dgm:t>
    </dgm:pt>
  </dgm:ptLst>
  <dgm:cxnLst>
    <dgm:cxn modelId="{96424E01-04EE-4490-A5A4-FB7879258E30}" type="presOf" srcId="{9F2D83AC-5C95-41B9-82D2-F02B641E4E1A}" destId="{79A8E98F-87FA-4211-BE12-03F8A532997F}" srcOrd="0" destOrd="0" presId="urn:microsoft.com/office/officeart/2005/8/layout/hList6"/>
    <dgm:cxn modelId="{EE190008-9C99-4C4A-839F-04C419991AB1}" type="presOf" srcId="{7351FF9D-21F1-4C72-94AC-EBA5C7270E24}" destId="{36577C8F-064A-4664-A4AE-3CA44FA0A031}" srcOrd="0" destOrd="0" presId="urn:microsoft.com/office/officeart/2005/8/layout/hList6"/>
    <dgm:cxn modelId="{80F770A4-80FF-459B-AA50-665EBFE4EE21}" srcId="{8FF388AD-1920-4131-922C-955AF5167462}" destId="{7351FF9D-21F1-4C72-94AC-EBA5C7270E24}" srcOrd="0" destOrd="0" parTransId="{728233B0-4658-4B9C-B334-5B6F34BA810A}" sibTransId="{8575E77E-8910-4C88-9C6E-1385DA16AF74}"/>
    <dgm:cxn modelId="{C23F7F78-E64A-41D4-A599-E00CDCA94079}" type="presOf" srcId="{8FF388AD-1920-4131-922C-955AF5167462}" destId="{F3FDC2B0-52D6-4AC7-A8A3-1F8D68972FEB}" srcOrd="0" destOrd="0" presId="urn:microsoft.com/office/officeart/2005/8/layout/hList6"/>
    <dgm:cxn modelId="{CCCFFECE-FDD8-49A7-B03F-A963F4E9F4A8}" srcId="{8FF388AD-1920-4131-922C-955AF5167462}" destId="{9F2D83AC-5C95-41B9-82D2-F02B641E4E1A}" srcOrd="1" destOrd="0" parTransId="{86C56C9B-9FE5-420D-A1DA-8E03EAACFEEA}" sibTransId="{93D9C77D-C3FB-47A0-8E81-004AEC1554DE}"/>
    <dgm:cxn modelId="{A4ABE3D1-6C3B-4112-8CA9-552D9D924E04}" type="presParOf" srcId="{F3FDC2B0-52D6-4AC7-A8A3-1F8D68972FEB}" destId="{36577C8F-064A-4664-A4AE-3CA44FA0A031}" srcOrd="0" destOrd="0" presId="urn:microsoft.com/office/officeart/2005/8/layout/hList6"/>
    <dgm:cxn modelId="{E47E7EBE-126C-4638-8084-06095BA0113D}" type="presParOf" srcId="{F3FDC2B0-52D6-4AC7-A8A3-1F8D68972FEB}" destId="{802226AC-40DA-4FDB-9693-1735CF4299B4}" srcOrd="1" destOrd="0" presId="urn:microsoft.com/office/officeart/2005/8/layout/hList6"/>
    <dgm:cxn modelId="{6C9F27CC-621F-4C84-B2F2-51B987145DD1}" type="presParOf" srcId="{F3FDC2B0-52D6-4AC7-A8A3-1F8D68972FEB}" destId="{79A8E98F-87FA-4211-BE12-03F8A532997F}"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6D3D1A3-B06C-444C-AEB7-3B2D9ACF5A10}"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l-GR"/>
        </a:p>
      </dgm:t>
    </dgm:pt>
    <dgm:pt modelId="{EC988942-1EA2-4712-BF57-81BCDB727705}">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l-GR" dirty="0" smtClean="0">
              <a:solidFill>
                <a:srgbClr val="FF0000"/>
              </a:solidFill>
              <a:effectLst>
                <a:outerShdw blurRad="38100" dist="38100" dir="2700000" algn="tl">
                  <a:srgbClr val="000000">
                    <a:alpha val="43137"/>
                  </a:srgbClr>
                </a:outerShdw>
              </a:effectLst>
            </a:rPr>
            <a:t>4.</a:t>
          </a:r>
          <a:r>
            <a:rPr lang="el-GR" dirty="0" smtClean="0">
              <a:solidFill>
                <a:srgbClr val="FF0000"/>
              </a:solidFill>
            </a:rPr>
            <a:t> </a:t>
          </a:r>
          <a:r>
            <a:rPr lang="el-GR" dirty="0" smtClean="0"/>
            <a:t>Μια πιο κοινωνική Ευρώπη μέσω της υλοποίησης του ευρωπαϊκού πυλώνα κοινωνικών δικαιωμάτων</a:t>
          </a:r>
          <a:endParaRPr lang="el-GR" dirty="0"/>
        </a:p>
      </dgm:t>
    </dgm:pt>
    <dgm:pt modelId="{412A6310-B76F-479A-9074-A33501D25054}" type="parTrans" cxnId="{A0B583F8-9D61-40CA-BDD0-5AE07979226A}">
      <dgm:prSet/>
      <dgm:spPr/>
      <dgm:t>
        <a:bodyPr/>
        <a:lstStyle/>
        <a:p>
          <a:endParaRPr lang="el-GR"/>
        </a:p>
      </dgm:t>
    </dgm:pt>
    <dgm:pt modelId="{5A13B357-1C55-4E89-9640-42A48F7954F2}" type="sibTrans" cxnId="{A0B583F8-9D61-40CA-BDD0-5AE07979226A}">
      <dgm:prSet/>
      <dgm:spPr/>
      <dgm:t>
        <a:bodyPr/>
        <a:lstStyle/>
        <a:p>
          <a:endParaRPr lang="el-GR"/>
        </a:p>
      </dgm:t>
    </dgm:pt>
    <dgm:pt modelId="{A09D0F35-4919-4A35-9C02-E95146366F1F}">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u="none" dirty="0" smtClean="0"/>
            <a:t>Πρόσβαση στην</a:t>
          </a:r>
          <a:r>
            <a:rPr lang="en-US" u="none" dirty="0" smtClean="0"/>
            <a:t> </a:t>
          </a:r>
          <a:r>
            <a:rPr lang="el-GR" u="none" dirty="0" smtClean="0"/>
            <a:t>αγορά εργασίας με</a:t>
          </a:r>
          <a:r>
            <a:rPr lang="en-US" u="none" dirty="0" smtClean="0"/>
            <a:t> </a:t>
          </a:r>
          <a:r>
            <a:rPr lang="el-GR" u="none" dirty="0" smtClean="0"/>
            <a:t>έμφαση στους </a:t>
          </a:r>
          <a:r>
            <a:rPr lang="el-GR" u="none" dirty="0" err="1" smtClean="0"/>
            <a:t>NEETs</a:t>
          </a:r>
          <a:r>
            <a:rPr lang="el-GR" u="none" dirty="0" smtClean="0"/>
            <a:t> 15-29, </a:t>
          </a:r>
          <a:r>
            <a:rPr lang="en-US" u="none" dirty="0" smtClean="0"/>
            <a:t> </a:t>
          </a:r>
          <a:r>
            <a:rPr lang="el-GR" u="none" dirty="0" smtClean="0"/>
            <a:t>μακροχρόνια άνεργους, άνεργους με χαμηλό</a:t>
          </a:r>
          <a:r>
            <a:rPr lang="en-US" u="none" dirty="0" smtClean="0"/>
            <a:t> </a:t>
          </a:r>
          <a:r>
            <a:rPr lang="el-GR" u="none" dirty="0" smtClean="0"/>
            <a:t>κοινωνικοοικονομικό, μορφωτικό και μεταναστευτικό υπόβαθρο και ΑμεΑ. Αναβάθμιση των υπηρεσιών εξατομικευμένης υποστήριξης, Στήριξη της</a:t>
          </a:r>
          <a:r>
            <a:rPr lang="en-US" u="none" dirty="0" smtClean="0"/>
            <a:t> </a:t>
          </a:r>
          <a:r>
            <a:rPr lang="el-GR" u="none" dirty="0" smtClean="0"/>
            <a:t>αυτοαπασχόλησης, Προώθηση της κοινωνικής οικονομίας, Ανάπτυξη δεξιοτήτων. Ισότιμη συμμετοχής των γυναικών στην απασχόληση με εναρμόνισης επαγγελματικής και οικογενειακής ζωής και προώθησης καινοτόμων</a:t>
          </a:r>
          <a:r>
            <a:rPr lang="en-US" u="none" dirty="0" smtClean="0"/>
            <a:t> </a:t>
          </a:r>
          <a:r>
            <a:rPr lang="el-GR" u="none" dirty="0" smtClean="0"/>
            <a:t>μοντέλων λειτουργίας των επιχειρήσεων. </a:t>
          </a:r>
          <a:endParaRPr lang="el-GR" dirty="0"/>
        </a:p>
      </dgm:t>
    </dgm:pt>
    <dgm:pt modelId="{1C9B57FD-6B55-4538-A206-0EB14C44E4D2}" type="parTrans" cxnId="{13715B49-7D5B-4005-B91F-28C1A199B994}">
      <dgm:prSet/>
      <dgm:spPr/>
      <dgm:t>
        <a:bodyPr/>
        <a:lstStyle/>
        <a:p>
          <a:endParaRPr lang="el-GR"/>
        </a:p>
      </dgm:t>
    </dgm:pt>
    <dgm:pt modelId="{5DE23D75-1D8A-46ED-AFCA-80E0584CD3F0}" type="sibTrans" cxnId="{13715B49-7D5B-4005-B91F-28C1A199B994}">
      <dgm:prSet/>
      <dgm:spPr/>
      <dgm:t>
        <a:bodyPr/>
        <a:lstStyle/>
        <a:p>
          <a:endParaRPr lang="el-GR"/>
        </a:p>
      </dgm:t>
    </dgm:pt>
    <dgm:pt modelId="{5F5B72FB-9A0D-46B5-956F-CDE30B77D12A}">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Αναβάθμιση της ποιότητας και η ενίσχυση της εξωστρέφειας και της συνάφειας της εκπαίδευσης όλων των βαθμίδων και της δια βίου μάθησης με την αγορά εργασίας (βελτίωση των επιδόσεων των μαθητών ιδιαίτερα σε σύγχρονες γνώσεις και δεξιότητες, στην αξιοποίηση των νέων τεχνολογιών, στην ενίσχυση των υπηρεσιών επαγγελματικού προσανατολισμού και συμβουλευτικής, στη βελτίωση της ποιότητας των προγραμμάτων σπουδών και στην ενίσχυση της αποτελεσματικότητας της ΕΕΚ). Αναβάθμιση υποδομών, εξοπλισμού και η διασφάλιση της ποιότητας υπηρεσιών.</a:t>
          </a:r>
          <a:endParaRPr lang="el-GR" dirty="0"/>
        </a:p>
      </dgm:t>
    </dgm:pt>
    <dgm:pt modelId="{E8CA7AF8-86CD-4A2C-897F-8CE4E78D5698}" type="parTrans" cxnId="{BB711038-1571-4329-823D-F7799EED1A3F}">
      <dgm:prSet/>
      <dgm:spPr/>
      <dgm:t>
        <a:bodyPr/>
        <a:lstStyle/>
        <a:p>
          <a:endParaRPr lang="el-GR"/>
        </a:p>
      </dgm:t>
    </dgm:pt>
    <dgm:pt modelId="{46BB1BFC-176C-4807-A74B-A0A423FE884E}" type="sibTrans" cxnId="{BB711038-1571-4329-823D-F7799EED1A3F}">
      <dgm:prSet/>
      <dgm:spPr/>
      <dgm:t>
        <a:bodyPr/>
        <a:lstStyle/>
        <a:p>
          <a:endParaRPr lang="el-GR"/>
        </a:p>
      </dgm:t>
    </dgm:pt>
    <dgm:pt modelId="{2EFC924E-15C5-4E7D-9868-BF1D09CDCCA4}" type="pres">
      <dgm:prSet presAssocID="{06D3D1A3-B06C-444C-AEB7-3B2D9ACF5A10}" presName="layout" presStyleCnt="0">
        <dgm:presLayoutVars>
          <dgm:chMax/>
          <dgm:chPref/>
          <dgm:dir/>
          <dgm:animOne val="branch"/>
          <dgm:animLvl val="lvl"/>
          <dgm:resizeHandles/>
        </dgm:presLayoutVars>
      </dgm:prSet>
      <dgm:spPr/>
      <dgm:t>
        <a:bodyPr/>
        <a:lstStyle/>
        <a:p>
          <a:endParaRPr lang="el-GR"/>
        </a:p>
      </dgm:t>
    </dgm:pt>
    <dgm:pt modelId="{B68E7949-7867-4B3A-B265-14DF6675AA18}" type="pres">
      <dgm:prSet presAssocID="{EC988942-1EA2-4712-BF57-81BCDB727705}" presName="root" presStyleCnt="0">
        <dgm:presLayoutVars>
          <dgm:chMax/>
          <dgm:chPref val="4"/>
        </dgm:presLayoutVars>
      </dgm:prSet>
      <dgm:spPr/>
    </dgm:pt>
    <dgm:pt modelId="{CC37C17A-C62B-4CA6-8323-D47765376F60}" type="pres">
      <dgm:prSet presAssocID="{EC988942-1EA2-4712-BF57-81BCDB727705}" presName="rootComposite" presStyleCnt="0">
        <dgm:presLayoutVars/>
      </dgm:prSet>
      <dgm:spPr/>
    </dgm:pt>
    <dgm:pt modelId="{DA7F9D70-3911-427D-95CB-B9F8D9B5E38B}" type="pres">
      <dgm:prSet presAssocID="{EC988942-1EA2-4712-BF57-81BCDB727705}" presName="rootText" presStyleLbl="node0" presStyleIdx="0" presStyleCnt="1">
        <dgm:presLayoutVars>
          <dgm:chMax/>
          <dgm:chPref val="4"/>
        </dgm:presLayoutVars>
      </dgm:prSet>
      <dgm:spPr/>
      <dgm:t>
        <a:bodyPr/>
        <a:lstStyle/>
        <a:p>
          <a:endParaRPr lang="el-GR"/>
        </a:p>
      </dgm:t>
    </dgm:pt>
    <dgm:pt modelId="{30609DF5-70F8-45B6-8C39-E1E966BE6F3F}" type="pres">
      <dgm:prSet presAssocID="{EC988942-1EA2-4712-BF57-81BCDB727705}" presName="childShape" presStyleCnt="0">
        <dgm:presLayoutVars>
          <dgm:chMax val="0"/>
          <dgm:chPref val="0"/>
        </dgm:presLayoutVars>
      </dgm:prSet>
      <dgm:spPr/>
    </dgm:pt>
    <dgm:pt modelId="{5F801D0A-312B-4088-AD49-B1D64C15A2AA}" type="pres">
      <dgm:prSet presAssocID="{A09D0F35-4919-4A35-9C02-E95146366F1F}" presName="childComposite" presStyleCnt="0">
        <dgm:presLayoutVars>
          <dgm:chMax val="0"/>
          <dgm:chPref val="0"/>
        </dgm:presLayoutVars>
      </dgm:prSet>
      <dgm:spPr/>
    </dgm:pt>
    <dgm:pt modelId="{7BFC13D4-D6E1-4EBA-AABF-FE4B0F87D3CD}" type="pres">
      <dgm:prSet presAssocID="{A09D0F35-4919-4A35-9C02-E95146366F1F}" presName="Image" presStyleLbl="node1" presStyleIdx="0" presStyleCnt="2" custScaleX="96643" custLinFactNeighborX="-8100" custLinFactNeighborY="-304"/>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E803C810-71F1-4EFE-8BD6-42D1CE82AA75}" type="pres">
      <dgm:prSet presAssocID="{A09D0F35-4919-4A35-9C02-E95146366F1F}" presName="childText" presStyleLbl="lnNode1" presStyleIdx="0" presStyleCnt="2">
        <dgm:presLayoutVars>
          <dgm:chMax val="0"/>
          <dgm:chPref val="0"/>
          <dgm:bulletEnabled val="1"/>
        </dgm:presLayoutVars>
      </dgm:prSet>
      <dgm:spPr/>
      <dgm:t>
        <a:bodyPr/>
        <a:lstStyle/>
        <a:p>
          <a:endParaRPr lang="el-GR"/>
        </a:p>
      </dgm:t>
    </dgm:pt>
    <dgm:pt modelId="{A95FABED-261B-4458-AE48-5E63DEEF386D}" type="pres">
      <dgm:prSet presAssocID="{5F5B72FB-9A0D-46B5-956F-CDE30B77D12A}" presName="childComposite" presStyleCnt="0">
        <dgm:presLayoutVars>
          <dgm:chMax val="0"/>
          <dgm:chPref val="0"/>
        </dgm:presLayoutVars>
      </dgm:prSet>
      <dgm:spPr/>
    </dgm:pt>
    <dgm:pt modelId="{43BA5AF1-B575-426D-8906-2231BD06603D}" type="pres">
      <dgm:prSet presAssocID="{5F5B72FB-9A0D-46B5-956F-CDE30B77D12A}" presName="Image" presStyleLbl="node1" presStyleIdx="1" presStyleCnt="2" custScaleX="93752" custLinFactNeighborX="-9085"/>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7B4FD00F-0487-4212-9FEA-B4BA15080121}" type="pres">
      <dgm:prSet presAssocID="{5F5B72FB-9A0D-46B5-956F-CDE30B77D12A}" presName="childText" presStyleLbl="lnNode1" presStyleIdx="1" presStyleCnt="2">
        <dgm:presLayoutVars>
          <dgm:chMax val="0"/>
          <dgm:chPref val="0"/>
          <dgm:bulletEnabled val="1"/>
        </dgm:presLayoutVars>
      </dgm:prSet>
      <dgm:spPr/>
      <dgm:t>
        <a:bodyPr/>
        <a:lstStyle/>
        <a:p>
          <a:endParaRPr lang="el-GR"/>
        </a:p>
      </dgm:t>
    </dgm:pt>
  </dgm:ptLst>
  <dgm:cxnLst>
    <dgm:cxn modelId="{1A1A6287-9162-4CEE-B85B-930C89C9D6E6}" type="presOf" srcId="{A09D0F35-4919-4A35-9C02-E95146366F1F}" destId="{E803C810-71F1-4EFE-8BD6-42D1CE82AA75}" srcOrd="0" destOrd="0" presId="urn:microsoft.com/office/officeart/2008/layout/PictureAccentList"/>
    <dgm:cxn modelId="{9B086CEA-CCAA-4715-8370-C0D3BDAA31C5}" type="presOf" srcId="{5F5B72FB-9A0D-46B5-956F-CDE30B77D12A}" destId="{7B4FD00F-0487-4212-9FEA-B4BA15080121}" srcOrd="0" destOrd="0" presId="urn:microsoft.com/office/officeart/2008/layout/PictureAccentList"/>
    <dgm:cxn modelId="{13715B49-7D5B-4005-B91F-28C1A199B994}" srcId="{EC988942-1EA2-4712-BF57-81BCDB727705}" destId="{A09D0F35-4919-4A35-9C02-E95146366F1F}" srcOrd="0" destOrd="0" parTransId="{1C9B57FD-6B55-4538-A206-0EB14C44E4D2}" sibTransId="{5DE23D75-1D8A-46ED-AFCA-80E0584CD3F0}"/>
    <dgm:cxn modelId="{A0B583F8-9D61-40CA-BDD0-5AE07979226A}" srcId="{06D3D1A3-B06C-444C-AEB7-3B2D9ACF5A10}" destId="{EC988942-1EA2-4712-BF57-81BCDB727705}" srcOrd="0" destOrd="0" parTransId="{412A6310-B76F-479A-9074-A33501D25054}" sibTransId="{5A13B357-1C55-4E89-9640-42A48F7954F2}"/>
    <dgm:cxn modelId="{F5ABE399-E78F-46ED-A36C-8AEF70C06277}" type="presOf" srcId="{06D3D1A3-B06C-444C-AEB7-3B2D9ACF5A10}" destId="{2EFC924E-15C5-4E7D-9868-BF1D09CDCCA4}" srcOrd="0" destOrd="0" presId="urn:microsoft.com/office/officeart/2008/layout/PictureAccentList"/>
    <dgm:cxn modelId="{BB711038-1571-4329-823D-F7799EED1A3F}" srcId="{EC988942-1EA2-4712-BF57-81BCDB727705}" destId="{5F5B72FB-9A0D-46B5-956F-CDE30B77D12A}" srcOrd="1" destOrd="0" parTransId="{E8CA7AF8-86CD-4A2C-897F-8CE4E78D5698}" sibTransId="{46BB1BFC-176C-4807-A74B-A0A423FE884E}"/>
    <dgm:cxn modelId="{87EAF5D2-8306-4740-BBA6-729E0CD3CB2C}" type="presOf" srcId="{EC988942-1EA2-4712-BF57-81BCDB727705}" destId="{DA7F9D70-3911-427D-95CB-B9F8D9B5E38B}" srcOrd="0" destOrd="0" presId="urn:microsoft.com/office/officeart/2008/layout/PictureAccentList"/>
    <dgm:cxn modelId="{6BF8944C-F92A-4B5C-AE35-10A4BC88FE9C}" type="presParOf" srcId="{2EFC924E-15C5-4E7D-9868-BF1D09CDCCA4}" destId="{B68E7949-7867-4B3A-B265-14DF6675AA18}" srcOrd="0" destOrd="0" presId="urn:microsoft.com/office/officeart/2008/layout/PictureAccentList"/>
    <dgm:cxn modelId="{133197C6-C09B-42CA-85FA-C83ED6AC7DC1}" type="presParOf" srcId="{B68E7949-7867-4B3A-B265-14DF6675AA18}" destId="{CC37C17A-C62B-4CA6-8323-D47765376F60}" srcOrd="0" destOrd="0" presId="urn:microsoft.com/office/officeart/2008/layout/PictureAccentList"/>
    <dgm:cxn modelId="{EF1BE49C-09A2-4544-ADD7-848AB65FBE0E}" type="presParOf" srcId="{CC37C17A-C62B-4CA6-8323-D47765376F60}" destId="{DA7F9D70-3911-427D-95CB-B9F8D9B5E38B}" srcOrd="0" destOrd="0" presId="urn:microsoft.com/office/officeart/2008/layout/PictureAccentList"/>
    <dgm:cxn modelId="{5B97C912-AD5C-4FEE-B5BC-50158D9A7B28}" type="presParOf" srcId="{B68E7949-7867-4B3A-B265-14DF6675AA18}" destId="{30609DF5-70F8-45B6-8C39-E1E966BE6F3F}" srcOrd="1" destOrd="0" presId="urn:microsoft.com/office/officeart/2008/layout/PictureAccentList"/>
    <dgm:cxn modelId="{478E7099-EA2C-4362-A6D0-4DC168E7BEF8}" type="presParOf" srcId="{30609DF5-70F8-45B6-8C39-E1E966BE6F3F}" destId="{5F801D0A-312B-4088-AD49-B1D64C15A2AA}" srcOrd="0" destOrd="0" presId="urn:microsoft.com/office/officeart/2008/layout/PictureAccentList"/>
    <dgm:cxn modelId="{E0A881DB-FECB-4085-995A-E361667EA5CD}" type="presParOf" srcId="{5F801D0A-312B-4088-AD49-B1D64C15A2AA}" destId="{7BFC13D4-D6E1-4EBA-AABF-FE4B0F87D3CD}" srcOrd="0" destOrd="0" presId="urn:microsoft.com/office/officeart/2008/layout/PictureAccentList"/>
    <dgm:cxn modelId="{AE7B874F-EB11-41B4-9A1F-9A6736566009}" type="presParOf" srcId="{5F801D0A-312B-4088-AD49-B1D64C15A2AA}" destId="{E803C810-71F1-4EFE-8BD6-42D1CE82AA75}" srcOrd="1" destOrd="0" presId="urn:microsoft.com/office/officeart/2008/layout/PictureAccentList"/>
    <dgm:cxn modelId="{F01F23F5-BCB4-4042-B458-7AC00C816F92}" type="presParOf" srcId="{30609DF5-70F8-45B6-8C39-E1E966BE6F3F}" destId="{A95FABED-261B-4458-AE48-5E63DEEF386D}" srcOrd="1" destOrd="0" presId="urn:microsoft.com/office/officeart/2008/layout/PictureAccentList"/>
    <dgm:cxn modelId="{C81392B7-58E3-48E8-BDBC-19C0EC94C9E5}" type="presParOf" srcId="{A95FABED-261B-4458-AE48-5E63DEEF386D}" destId="{43BA5AF1-B575-426D-8906-2231BD06603D}" srcOrd="0" destOrd="0" presId="urn:microsoft.com/office/officeart/2008/layout/PictureAccentList"/>
    <dgm:cxn modelId="{484F9633-E108-4342-8FB8-C2CC18389092}" type="presParOf" srcId="{A95FABED-261B-4458-AE48-5E63DEEF386D}" destId="{7B4FD00F-0487-4212-9FEA-B4BA15080121}"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6D3D1A3-B06C-444C-AEB7-3B2D9ACF5A10}"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l-GR"/>
        </a:p>
      </dgm:t>
    </dgm:pt>
    <dgm:pt modelId="{EC988942-1EA2-4712-BF57-81BCDB727705}">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l-GR" dirty="0" smtClean="0">
              <a:solidFill>
                <a:srgbClr val="FF0000"/>
              </a:solidFill>
              <a:effectLst>
                <a:outerShdw blurRad="38100" dist="38100" dir="2700000" algn="tl">
                  <a:srgbClr val="000000">
                    <a:alpha val="43137"/>
                  </a:srgbClr>
                </a:outerShdw>
              </a:effectLst>
            </a:rPr>
            <a:t>4.</a:t>
          </a:r>
          <a:r>
            <a:rPr lang="el-GR" dirty="0" smtClean="0">
              <a:solidFill>
                <a:srgbClr val="FF0000"/>
              </a:solidFill>
            </a:rPr>
            <a:t> </a:t>
          </a:r>
          <a:r>
            <a:rPr lang="el-GR" dirty="0" smtClean="0"/>
            <a:t>Μια πιο κοινωνική Ευρώπη μέσω της υλοποίησης του ευρωπαϊκού πυλώνα κοινωνικών δικαιωμάτων</a:t>
          </a:r>
          <a:endParaRPr lang="el-GR" dirty="0"/>
        </a:p>
      </dgm:t>
    </dgm:pt>
    <dgm:pt modelId="{412A6310-B76F-479A-9074-A33501D25054}" type="parTrans" cxnId="{A0B583F8-9D61-40CA-BDD0-5AE07979226A}">
      <dgm:prSet/>
      <dgm:spPr/>
      <dgm:t>
        <a:bodyPr/>
        <a:lstStyle/>
        <a:p>
          <a:endParaRPr lang="el-GR"/>
        </a:p>
      </dgm:t>
    </dgm:pt>
    <dgm:pt modelId="{5A13B357-1C55-4E89-9640-42A48F7954F2}" type="sibTrans" cxnId="{A0B583F8-9D61-40CA-BDD0-5AE07979226A}">
      <dgm:prSet/>
      <dgm:spPr/>
      <dgm:t>
        <a:bodyPr/>
        <a:lstStyle/>
        <a:p>
          <a:endParaRPr lang="el-GR"/>
        </a:p>
      </dgm:t>
    </dgm:pt>
    <dgm:pt modelId="{A09D0F35-4919-4A35-9C02-E95146366F1F}">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u="none" dirty="0" smtClean="0"/>
            <a:t>Η αναβάθμιση και ο εκσυγχρονισμός των μηχανισμών κοινωνικής αλληλεγγύης. Διασφάλιση πρόσβασης σε βασικά αγαθά και υπηρεσίες, Δράσεις για την αντιμετώπιση του εκπαιδευτικού και στεγαστικού διαχωρισμού, Ανάπτυξη υπηρεσιών φροντίδας που βασίζονται στην οικογένεια και την κοινότητα,  Εκσυγχρονισμός και τη δημιουργία υποδομών κοινωνικής προστασίας, αναψυχής και πολιτισμού. Παρεμβάσεις </a:t>
          </a:r>
          <a:r>
            <a:rPr lang="el-GR" u="none" dirty="0" err="1" smtClean="0"/>
            <a:t>αποϊδρυματοποίησης</a:t>
          </a:r>
          <a:r>
            <a:rPr lang="el-GR" u="none" dirty="0" smtClean="0"/>
            <a:t> και κοινωνικής ένταξης για πολίτες περιθωριοποιημένων κοινοτήτων.</a:t>
          </a:r>
          <a:endParaRPr lang="el-GR" dirty="0"/>
        </a:p>
      </dgm:t>
    </dgm:pt>
    <dgm:pt modelId="{1C9B57FD-6B55-4538-A206-0EB14C44E4D2}" type="parTrans" cxnId="{13715B49-7D5B-4005-B91F-28C1A199B994}">
      <dgm:prSet/>
      <dgm:spPr/>
      <dgm:t>
        <a:bodyPr/>
        <a:lstStyle/>
        <a:p>
          <a:endParaRPr lang="el-GR"/>
        </a:p>
      </dgm:t>
    </dgm:pt>
    <dgm:pt modelId="{5DE23D75-1D8A-46ED-AFCA-80E0584CD3F0}" type="sibTrans" cxnId="{13715B49-7D5B-4005-B91F-28C1A199B994}">
      <dgm:prSet/>
      <dgm:spPr/>
      <dgm:t>
        <a:bodyPr/>
        <a:lstStyle/>
        <a:p>
          <a:endParaRPr lang="el-GR"/>
        </a:p>
      </dgm:t>
    </dgm:pt>
    <dgm:pt modelId="{5F5B72FB-9A0D-46B5-956F-CDE30B77D12A}">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Η καθολική υγειονομική κάλυψη μέσω Πρωτοβάθμιας Φροντίδας Υγείας, η Ψυχική Υγεία, η Αναβάθμιση δεξιοτήτων του ανθρώπινου δυναμικού, οι Νέες υπηρεσίες μακροχρόνιας φροντίδας.</a:t>
          </a:r>
        </a:p>
        <a:p>
          <a:r>
            <a:rPr lang="el-GR" dirty="0" smtClean="0"/>
            <a:t>Επενδύσεις για την επείγουσα φροντίδα, τις ειδικές κλίνες, τις δομές Δημόσιας Υγείας και ο ψηφιακός μετασχηματισμός.</a:t>
          </a:r>
          <a:endParaRPr lang="el-GR" dirty="0"/>
        </a:p>
      </dgm:t>
    </dgm:pt>
    <dgm:pt modelId="{E8CA7AF8-86CD-4A2C-897F-8CE4E78D5698}" type="parTrans" cxnId="{BB711038-1571-4329-823D-F7799EED1A3F}">
      <dgm:prSet/>
      <dgm:spPr/>
      <dgm:t>
        <a:bodyPr/>
        <a:lstStyle/>
        <a:p>
          <a:endParaRPr lang="el-GR"/>
        </a:p>
      </dgm:t>
    </dgm:pt>
    <dgm:pt modelId="{46BB1BFC-176C-4807-A74B-A0A423FE884E}" type="sibTrans" cxnId="{BB711038-1571-4329-823D-F7799EED1A3F}">
      <dgm:prSet/>
      <dgm:spPr/>
      <dgm:t>
        <a:bodyPr/>
        <a:lstStyle/>
        <a:p>
          <a:endParaRPr lang="el-GR"/>
        </a:p>
      </dgm:t>
    </dgm:pt>
    <dgm:pt modelId="{2EFC924E-15C5-4E7D-9868-BF1D09CDCCA4}" type="pres">
      <dgm:prSet presAssocID="{06D3D1A3-B06C-444C-AEB7-3B2D9ACF5A10}" presName="layout" presStyleCnt="0">
        <dgm:presLayoutVars>
          <dgm:chMax/>
          <dgm:chPref/>
          <dgm:dir/>
          <dgm:animOne val="branch"/>
          <dgm:animLvl val="lvl"/>
          <dgm:resizeHandles/>
        </dgm:presLayoutVars>
      </dgm:prSet>
      <dgm:spPr/>
      <dgm:t>
        <a:bodyPr/>
        <a:lstStyle/>
        <a:p>
          <a:endParaRPr lang="el-GR"/>
        </a:p>
      </dgm:t>
    </dgm:pt>
    <dgm:pt modelId="{B68E7949-7867-4B3A-B265-14DF6675AA18}" type="pres">
      <dgm:prSet presAssocID="{EC988942-1EA2-4712-BF57-81BCDB727705}" presName="root" presStyleCnt="0">
        <dgm:presLayoutVars>
          <dgm:chMax/>
          <dgm:chPref val="4"/>
        </dgm:presLayoutVars>
      </dgm:prSet>
      <dgm:spPr/>
    </dgm:pt>
    <dgm:pt modelId="{CC37C17A-C62B-4CA6-8323-D47765376F60}" type="pres">
      <dgm:prSet presAssocID="{EC988942-1EA2-4712-BF57-81BCDB727705}" presName="rootComposite" presStyleCnt="0">
        <dgm:presLayoutVars/>
      </dgm:prSet>
      <dgm:spPr/>
    </dgm:pt>
    <dgm:pt modelId="{DA7F9D70-3911-427D-95CB-B9F8D9B5E38B}" type="pres">
      <dgm:prSet presAssocID="{EC988942-1EA2-4712-BF57-81BCDB727705}" presName="rootText" presStyleLbl="node0" presStyleIdx="0" presStyleCnt="1">
        <dgm:presLayoutVars>
          <dgm:chMax/>
          <dgm:chPref val="4"/>
        </dgm:presLayoutVars>
      </dgm:prSet>
      <dgm:spPr/>
      <dgm:t>
        <a:bodyPr/>
        <a:lstStyle/>
        <a:p>
          <a:endParaRPr lang="el-GR"/>
        </a:p>
      </dgm:t>
    </dgm:pt>
    <dgm:pt modelId="{30609DF5-70F8-45B6-8C39-E1E966BE6F3F}" type="pres">
      <dgm:prSet presAssocID="{EC988942-1EA2-4712-BF57-81BCDB727705}" presName="childShape" presStyleCnt="0">
        <dgm:presLayoutVars>
          <dgm:chMax val="0"/>
          <dgm:chPref val="0"/>
        </dgm:presLayoutVars>
      </dgm:prSet>
      <dgm:spPr/>
    </dgm:pt>
    <dgm:pt modelId="{5F801D0A-312B-4088-AD49-B1D64C15A2AA}" type="pres">
      <dgm:prSet presAssocID="{A09D0F35-4919-4A35-9C02-E95146366F1F}" presName="childComposite" presStyleCnt="0">
        <dgm:presLayoutVars>
          <dgm:chMax val="0"/>
          <dgm:chPref val="0"/>
        </dgm:presLayoutVars>
      </dgm:prSet>
      <dgm:spPr/>
    </dgm:pt>
    <dgm:pt modelId="{7BFC13D4-D6E1-4EBA-AABF-FE4B0F87D3CD}" type="pres">
      <dgm:prSet presAssocID="{A09D0F35-4919-4A35-9C02-E95146366F1F}" presName="Image" presStyleLbl="node1" presStyleIdx="0" presStyleCnt="2" custScaleX="96643" custLinFactNeighborX="-8100" custLinFactNeighborY="-304"/>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E803C810-71F1-4EFE-8BD6-42D1CE82AA75}" type="pres">
      <dgm:prSet presAssocID="{A09D0F35-4919-4A35-9C02-E95146366F1F}" presName="childText" presStyleLbl="lnNode1" presStyleIdx="0" presStyleCnt="2">
        <dgm:presLayoutVars>
          <dgm:chMax val="0"/>
          <dgm:chPref val="0"/>
          <dgm:bulletEnabled val="1"/>
        </dgm:presLayoutVars>
      </dgm:prSet>
      <dgm:spPr/>
      <dgm:t>
        <a:bodyPr/>
        <a:lstStyle/>
        <a:p>
          <a:endParaRPr lang="el-GR"/>
        </a:p>
      </dgm:t>
    </dgm:pt>
    <dgm:pt modelId="{A95FABED-261B-4458-AE48-5E63DEEF386D}" type="pres">
      <dgm:prSet presAssocID="{5F5B72FB-9A0D-46B5-956F-CDE30B77D12A}" presName="childComposite" presStyleCnt="0">
        <dgm:presLayoutVars>
          <dgm:chMax val="0"/>
          <dgm:chPref val="0"/>
        </dgm:presLayoutVars>
      </dgm:prSet>
      <dgm:spPr/>
    </dgm:pt>
    <dgm:pt modelId="{43BA5AF1-B575-426D-8906-2231BD06603D}" type="pres">
      <dgm:prSet presAssocID="{5F5B72FB-9A0D-46B5-956F-CDE30B77D12A}" presName="Image" presStyleLbl="node1" presStyleIdx="1" presStyleCnt="2" custScaleX="93752" custLinFactNeighborX="-9085"/>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7B4FD00F-0487-4212-9FEA-B4BA15080121}" type="pres">
      <dgm:prSet presAssocID="{5F5B72FB-9A0D-46B5-956F-CDE30B77D12A}" presName="childText" presStyleLbl="lnNode1" presStyleIdx="1" presStyleCnt="2">
        <dgm:presLayoutVars>
          <dgm:chMax val="0"/>
          <dgm:chPref val="0"/>
          <dgm:bulletEnabled val="1"/>
        </dgm:presLayoutVars>
      </dgm:prSet>
      <dgm:spPr/>
      <dgm:t>
        <a:bodyPr/>
        <a:lstStyle/>
        <a:p>
          <a:endParaRPr lang="el-GR"/>
        </a:p>
      </dgm:t>
    </dgm:pt>
  </dgm:ptLst>
  <dgm:cxnLst>
    <dgm:cxn modelId="{391E5880-BBF1-4C89-87D4-CC4A21C215CE}" type="presOf" srcId="{A09D0F35-4919-4A35-9C02-E95146366F1F}" destId="{E803C810-71F1-4EFE-8BD6-42D1CE82AA75}" srcOrd="0" destOrd="0" presId="urn:microsoft.com/office/officeart/2008/layout/PictureAccentList"/>
    <dgm:cxn modelId="{BB711038-1571-4329-823D-F7799EED1A3F}" srcId="{EC988942-1EA2-4712-BF57-81BCDB727705}" destId="{5F5B72FB-9A0D-46B5-956F-CDE30B77D12A}" srcOrd="1" destOrd="0" parTransId="{E8CA7AF8-86CD-4A2C-897F-8CE4E78D5698}" sibTransId="{46BB1BFC-176C-4807-A74B-A0A423FE884E}"/>
    <dgm:cxn modelId="{479159B7-622C-4017-B0E6-47C4340C5E70}" type="presOf" srcId="{5F5B72FB-9A0D-46B5-956F-CDE30B77D12A}" destId="{7B4FD00F-0487-4212-9FEA-B4BA15080121}" srcOrd="0" destOrd="0" presId="urn:microsoft.com/office/officeart/2008/layout/PictureAccentList"/>
    <dgm:cxn modelId="{13715B49-7D5B-4005-B91F-28C1A199B994}" srcId="{EC988942-1EA2-4712-BF57-81BCDB727705}" destId="{A09D0F35-4919-4A35-9C02-E95146366F1F}" srcOrd="0" destOrd="0" parTransId="{1C9B57FD-6B55-4538-A206-0EB14C44E4D2}" sibTransId="{5DE23D75-1D8A-46ED-AFCA-80E0584CD3F0}"/>
    <dgm:cxn modelId="{A0B583F8-9D61-40CA-BDD0-5AE07979226A}" srcId="{06D3D1A3-B06C-444C-AEB7-3B2D9ACF5A10}" destId="{EC988942-1EA2-4712-BF57-81BCDB727705}" srcOrd="0" destOrd="0" parTransId="{412A6310-B76F-479A-9074-A33501D25054}" sibTransId="{5A13B357-1C55-4E89-9640-42A48F7954F2}"/>
    <dgm:cxn modelId="{24D2B9C3-B2CD-4B56-ACA2-97215830B3BB}" type="presOf" srcId="{06D3D1A3-B06C-444C-AEB7-3B2D9ACF5A10}" destId="{2EFC924E-15C5-4E7D-9868-BF1D09CDCCA4}" srcOrd="0" destOrd="0" presId="urn:microsoft.com/office/officeart/2008/layout/PictureAccentList"/>
    <dgm:cxn modelId="{C1683445-751D-41AD-AC0D-8B8CB4A81FFA}" type="presOf" srcId="{EC988942-1EA2-4712-BF57-81BCDB727705}" destId="{DA7F9D70-3911-427D-95CB-B9F8D9B5E38B}" srcOrd="0" destOrd="0" presId="urn:microsoft.com/office/officeart/2008/layout/PictureAccentList"/>
    <dgm:cxn modelId="{2CFDBA97-9B75-4A3E-A33D-A17C334AAA9D}" type="presParOf" srcId="{2EFC924E-15C5-4E7D-9868-BF1D09CDCCA4}" destId="{B68E7949-7867-4B3A-B265-14DF6675AA18}" srcOrd="0" destOrd="0" presId="urn:microsoft.com/office/officeart/2008/layout/PictureAccentList"/>
    <dgm:cxn modelId="{C6417900-A202-4203-A817-2BC5201F7DB3}" type="presParOf" srcId="{B68E7949-7867-4B3A-B265-14DF6675AA18}" destId="{CC37C17A-C62B-4CA6-8323-D47765376F60}" srcOrd="0" destOrd="0" presId="urn:microsoft.com/office/officeart/2008/layout/PictureAccentList"/>
    <dgm:cxn modelId="{C61A487A-C124-431E-B7C2-92D900CCCF13}" type="presParOf" srcId="{CC37C17A-C62B-4CA6-8323-D47765376F60}" destId="{DA7F9D70-3911-427D-95CB-B9F8D9B5E38B}" srcOrd="0" destOrd="0" presId="urn:microsoft.com/office/officeart/2008/layout/PictureAccentList"/>
    <dgm:cxn modelId="{A3CEF25A-F99F-4B0D-9C49-E1A6209C2E98}" type="presParOf" srcId="{B68E7949-7867-4B3A-B265-14DF6675AA18}" destId="{30609DF5-70F8-45B6-8C39-E1E966BE6F3F}" srcOrd="1" destOrd="0" presId="urn:microsoft.com/office/officeart/2008/layout/PictureAccentList"/>
    <dgm:cxn modelId="{6279002D-EC78-4B6A-B50A-60B4E18B21CB}" type="presParOf" srcId="{30609DF5-70F8-45B6-8C39-E1E966BE6F3F}" destId="{5F801D0A-312B-4088-AD49-B1D64C15A2AA}" srcOrd="0" destOrd="0" presId="urn:microsoft.com/office/officeart/2008/layout/PictureAccentList"/>
    <dgm:cxn modelId="{912BB60C-4FD8-4B91-9E15-3E7B150DBB4A}" type="presParOf" srcId="{5F801D0A-312B-4088-AD49-B1D64C15A2AA}" destId="{7BFC13D4-D6E1-4EBA-AABF-FE4B0F87D3CD}" srcOrd="0" destOrd="0" presId="urn:microsoft.com/office/officeart/2008/layout/PictureAccentList"/>
    <dgm:cxn modelId="{8946A433-9B9E-4B86-A462-02577BED8CB7}" type="presParOf" srcId="{5F801D0A-312B-4088-AD49-B1D64C15A2AA}" destId="{E803C810-71F1-4EFE-8BD6-42D1CE82AA75}" srcOrd="1" destOrd="0" presId="urn:microsoft.com/office/officeart/2008/layout/PictureAccentList"/>
    <dgm:cxn modelId="{29C0B08F-61B8-42A2-AB59-69BE0EAEBD80}" type="presParOf" srcId="{30609DF5-70F8-45B6-8C39-E1E966BE6F3F}" destId="{A95FABED-261B-4458-AE48-5E63DEEF386D}" srcOrd="1" destOrd="0" presId="urn:microsoft.com/office/officeart/2008/layout/PictureAccentList"/>
    <dgm:cxn modelId="{BDA89848-B790-41BC-8EEA-38BBB4720F3F}" type="presParOf" srcId="{A95FABED-261B-4458-AE48-5E63DEEF386D}" destId="{43BA5AF1-B575-426D-8906-2231BD06603D}" srcOrd="0" destOrd="0" presId="urn:microsoft.com/office/officeart/2008/layout/PictureAccentList"/>
    <dgm:cxn modelId="{27AB4E2A-DD72-43B7-A67C-518FA7C5B50D}" type="presParOf" srcId="{A95FABED-261B-4458-AE48-5E63DEEF386D}" destId="{7B4FD00F-0487-4212-9FEA-B4BA15080121}"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AFE75CE-D7B7-4CCD-AD12-2B27F337DCF0}" type="doc">
      <dgm:prSet loTypeId="urn:microsoft.com/office/officeart/2005/8/layout/hierarchy1" loCatId="hierarchy" qsTypeId="urn:microsoft.com/office/officeart/2005/8/quickstyle/3d1" qsCatId="3D" csTypeId="urn:microsoft.com/office/officeart/2005/8/colors/accent1_2" csCatId="accent1" phldr="1"/>
      <dgm:spPr/>
      <dgm:t>
        <a:bodyPr/>
        <a:lstStyle/>
        <a:p>
          <a:endParaRPr lang="el-GR"/>
        </a:p>
      </dgm:t>
    </dgm:pt>
    <dgm:pt modelId="{B405FA57-77A3-4120-9DB6-00D97A3E7091}">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sz="2000" b="1" dirty="0" smtClean="0"/>
            <a:t>Περιφερειακά ΕΠ</a:t>
          </a:r>
        </a:p>
        <a:p>
          <a:pPr defTabSz="488950">
            <a:lnSpc>
              <a:spcPct val="90000"/>
            </a:lnSpc>
            <a:spcBef>
              <a:spcPct val="0"/>
            </a:spcBef>
            <a:spcAft>
              <a:spcPct val="35000"/>
            </a:spcAft>
          </a:pPr>
          <a:endParaRPr lang="el-GR" sz="2000" dirty="0"/>
        </a:p>
      </dgm:t>
    </dgm:pt>
    <dgm:pt modelId="{C9F0748F-523F-4C43-B33C-E2ECD916F068}" type="parTrans" cxnId="{0F36B88B-0474-4C1F-9D31-0041E273BA4F}">
      <dgm:prSet/>
      <dgm:spPr/>
      <dgm:t>
        <a:bodyPr/>
        <a:lstStyle/>
        <a:p>
          <a:endParaRPr lang="el-GR"/>
        </a:p>
      </dgm:t>
    </dgm:pt>
    <dgm:pt modelId="{AC8C54F2-FD12-47CD-B2C7-E1D243C42821}" type="sibTrans" cxnId="{0F36B88B-0474-4C1F-9D31-0041E273BA4F}">
      <dgm:prSet/>
      <dgm:spPr/>
      <dgm:t>
        <a:bodyPr/>
        <a:lstStyle/>
        <a:p>
          <a:endParaRPr lang="el-GR"/>
        </a:p>
      </dgm:t>
    </dgm:pt>
    <dgm:pt modelId="{A45EACF0-6077-420F-9EC6-65330351B8C7}">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b="1" u="sng" dirty="0" smtClean="0">
              <a:solidFill>
                <a:srgbClr val="FF0000"/>
              </a:solidFill>
            </a:rPr>
            <a:t>Υποδομές ΕΤΠΑ:</a:t>
          </a:r>
        </a:p>
        <a:p>
          <a:r>
            <a:rPr lang="el-GR" dirty="0" smtClean="0"/>
            <a:t>• Υγεία</a:t>
          </a:r>
        </a:p>
        <a:p>
          <a:r>
            <a:rPr lang="el-GR" dirty="0" smtClean="0"/>
            <a:t>• Εκπαίδευση</a:t>
          </a:r>
        </a:p>
        <a:p>
          <a:r>
            <a:rPr lang="el-GR" dirty="0" smtClean="0"/>
            <a:t>• Κοινωνική πρόνοια</a:t>
          </a:r>
        </a:p>
      </dgm:t>
    </dgm:pt>
    <dgm:pt modelId="{D716A7BD-7BD9-48B6-83FA-104A562C3D79}" type="parTrans" cxnId="{8D031456-A68C-40BF-988D-5BE1EF670DAD}">
      <dgm:prSet/>
      <dgm:spPr/>
      <dgm:t>
        <a:bodyPr/>
        <a:lstStyle/>
        <a:p>
          <a:endParaRPr lang="el-GR"/>
        </a:p>
      </dgm:t>
    </dgm:pt>
    <dgm:pt modelId="{C572B0D6-CE4F-4B83-89AB-B4AEA4117C96}" type="sibTrans" cxnId="{8D031456-A68C-40BF-988D-5BE1EF670DAD}">
      <dgm:prSet/>
      <dgm:spPr/>
      <dgm:t>
        <a:bodyPr/>
        <a:lstStyle/>
        <a:p>
          <a:endParaRPr lang="el-GR"/>
        </a:p>
      </dgm:t>
    </dgm:pt>
    <dgm:pt modelId="{9AB76896-3863-4308-8DDD-57CE9D5D1EEC}">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sz="2000" b="1" dirty="0" smtClean="0"/>
            <a:t>ΕΠ Ανάπτυξη Ανθρώπινου Δυναμικού-Εκπαίδευση και Δια Βίου Μάθηση</a:t>
          </a:r>
          <a:endParaRPr lang="el-GR" sz="2000" b="1" dirty="0"/>
        </a:p>
      </dgm:t>
    </dgm:pt>
    <dgm:pt modelId="{CD889410-80E7-4281-90A9-C3A44D152C0F}" type="parTrans" cxnId="{5234623E-356A-4030-A1CE-834D56F08E33}">
      <dgm:prSet/>
      <dgm:spPr/>
      <dgm:t>
        <a:bodyPr/>
        <a:lstStyle/>
        <a:p>
          <a:endParaRPr lang="el-GR"/>
        </a:p>
      </dgm:t>
    </dgm:pt>
    <dgm:pt modelId="{F7F02790-CBC3-4DC1-B393-7BCE2DD29EFE}" type="sibTrans" cxnId="{5234623E-356A-4030-A1CE-834D56F08E33}">
      <dgm:prSet/>
      <dgm:spPr/>
      <dgm:t>
        <a:bodyPr/>
        <a:lstStyle/>
        <a:p>
          <a:endParaRPr lang="el-GR"/>
        </a:p>
      </dgm:t>
    </dgm:pt>
    <dgm:pt modelId="{1EC9379F-5066-4DB2-A7DE-5657C0A7C64B}">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dirty="0" smtClean="0"/>
            <a:t>• Απασχόληση</a:t>
          </a:r>
        </a:p>
        <a:p>
          <a:r>
            <a:rPr lang="el-GR" dirty="0" smtClean="0"/>
            <a:t>• Εκπαίδευση και τη δια βίου μάθηση</a:t>
          </a:r>
        </a:p>
        <a:p>
          <a:r>
            <a:rPr lang="el-GR" dirty="0" smtClean="0"/>
            <a:t>• Επισιτιστική Βοήθεια και Υλική Στέρηση (ΕΒΥΣ)</a:t>
          </a:r>
          <a:endParaRPr lang="el-GR" dirty="0"/>
        </a:p>
      </dgm:t>
    </dgm:pt>
    <dgm:pt modelId="{F6C3BACC-A92A-4925-B51F-7AF9EFE74838}" type="parTrans" cxnId="{512B80C2-B71E-4E38-978C-463BA3E845D3}">
      <dgm:prSet/>
      <dgm:spPr/>
      <dgm:t>
        <a:bodyPr/>
        <a:lstStyle/>
        <a:p>
          <a:endParaRPr lang="el-GR"/>
        </a:p>
      </dgm:t>
    </dgm:pt>
    <dgm:pt modelId="{8EC5ACDC-41F1-4F74-B763-3688AD6BB555}" type="sibTrans" cxnId="{512B80C2-B71E-4E38-978C-463BA3E845D3}">
      <dgm:prSet/>
      <dgm:spPr/>
      <dgm:t>
        <a:bodyPr/>
        <a:lstStyle/>
        <a:p>
          <a:endParaRPr lang="el-GR"/>
        </a:p>
      </dgm:t>
    </dgm:pt>
    <dgm:pt modelId="{E4ED6E4B-D0DD-44D1-AA72-8273B1479BC1}">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b="1" u="sng" dirty="0" smtClean="0">
              <a:solidFill>
                <a:srgbClr val="FF0000"/>
              </a:solidFill>
            </a:rPr>
            <a:t>Δομές ΕΚΤ+: </a:t>
          </a:r>
        </a:p>
        <a:p>
          <a:r>
            <a:rPr lang="el-GR" dirty="0" smtClean="0"/>
            <a:t>• Κοινωνικές Δομές (Κέντρα Κοινότητας, Δομές ΑμεΑ, Δομές καταπολέμησης βίας, ΚΗΦΗ, Κοινωνικά παντοπωλεία, κλπ)</a:t>
          </a:r>
        </a:p>
        <a:p>
          <a:r>
            <a:rPr lang="el-GR" dirty="0" smtClean="0"/>
            <a:t>• Δομές Υγείας</a:t>
          </a:r>
        </a:p>
      </dgm:t>
    </dgm:pt>
    <dgm:pt modelId="{75591619-D73A-4693-94CD-24B1088BF459}" type="parTrans" cxnId="{B537931C-0EAE-4BC5-9343-5606B7F37664}">
      <dgm:prSet/>
      <dgm:spPr/>
      <dgm:t>
        <a:bodyPr/>
        <a:lstStyle/>
        <a:p>
          <a:endParaRPr lang="el-GR"/>
        </a:p>
      </dgm:t>
    </dgm:pt>
    <dgm:pt modelId="{52B2D077-2FC6-4E09-A352-FACEBFAC8135}" type="sibTrans" cxnId="{B537931C-0EAE-4BC5-9343-5606B7F37664}">
      <dgm:prSet/>
      <dgm:spPr/>
      <dgm:t>
        <a:bodyPr/>
        <a:lstStyle/>
        <a:p>
          <a:endParaRPr lang="el-GR"/>
        </a:p>
      </dgm:t>
    </dgm:pt>
    <dgm:pt modelId="{A605BE9E-94B8-40B2-8856-7030BB4D58D0}" type="pres">
      <dgm:prSet presAssocID="{7AFE75CE-D7B7-4CCD-AD12-2B27F337DCF0}" presName="hierChild1" presStyleCnt="0">
        <dgm:presLayoutVars>
          <dgm:chPref val="1"/>
          <dgm:dir/>
          <dgm:animOne val="branch"/>
          <dgm:animLvl val="lvl"/>
          <dgm:resizeHandles/>
        </dgm:presLayoutVars>
      </dgm:prSet>
      <dgm:spPr/>
      <dgm:t>
        <a:bodyPr/>
        <a:lstStyle/>
        <a:p>
          <a:endParaRPr lang="el-GR"/>
        </a:p>
      </dgm:t>
    </dgm:pt>
    <dgm:pt modelId="{21CB8C9F-E9FD-43A5-A5D5-564F06454B6D}" type="pres">
      <dgm:prSet presAssocID="{B405FA57-77A3-4120-9DB6-00D97A3E7091}" presName="hierRoot1" presStyleCnt="0"/>
      <dgm:spPr/>
    </dgm:pt>
    <dgm:pt modelId="{06F23534-A135-4A54-863B-2E4FE117F098}" type="pres">
      <dgm:prSet presAssocID="{B405FA57-77A3-4120-9DB6-00D97A3E7091}" presName="composite" presStyleCnt="0"/>
      <dgm:spPr/>
    </dgm:pt>
    <dgm:pt modelId="{048F7952-136E-4691-83C5-9A56C653AA27}" type="pres">
      <dgm:prSet presAssocID="{B405FA57-77A3-4120-9DB6-00D97A3E7091}" presName="background" presStyleLbl="node0" presStyleIdx="0" presStyleCnt="2"/>
      <dgm:spPr/>
    </dgm:pt>
    <dgm:pt modelId="{02BCA693-A0CA-4D69-9672-15C72E7BF7DE}" type="pres">
      <dgm:prSet presAssocID="{B405FA57-77A3-4120-9DB6-00D97A3E7091}" presName="text" presStyleLbl="fgAcc0" presStyleIdx="0" presStyleCnt="2" custScaleX="129548" custScaleY="76361">
        <dgm:presLayoutVars>
          <dgm:chPref val="3"/>
        </dgm:presLayoutVars>
      </dgm:prSet>
      <dgm:spPr/>
      <dgm:t>
        <a:bodyPr/>
        <a:lstStyle/>
        <a:p>
          <a:endParaRPr lang="el-GR"/>
        </a:p>
      </dgm:t>
    </dgm:pt>
    <dgm:pt modelId="{B0FA2103-2464-49DD-A865-92DA321767D8}" type="pres">
      <dgm:prSet presAssocID="{B405FA57-77A3-4120-9DB6-00D97A3E7091}" presName="hierChild2" presStyleCnt="0"/>
      <dgm:spPr/>
    </dgm:pt>
    <dgm:pt modelId="{DEE5B949-6415-494D-B10E-7DE5820A54A5}" type="pres">
      <dgm:prSet presAssocID="{D716A7BD-7BD9-48B6-83FA-104A562C3D79}" presName="Name10" presStyleLbl="parChTrans1D2" presStyleIdx="0" presStyleCnt="3"/>
      <dgm:spPr/>
      <dgm:t>
        <a:bodyPr/>
        <a:lstStyle/>
        <a:p>
          <a:endParaRPr lang="el-GR"/>
        </a:p>
      </dgm:t>
    </dgm:pt>
    <dgm:pt modelId="{6B9647F3-322A-4E3F-89A1-94DB33DA2F4B}" type="pres">
      <dgm:prSet presAssocID="{A45EACF0-6077-420F-9EC6-65330351B8C7}" presName="hierRoot2" presStyleCnt="0"/>
      <dgm:spPr/>
    </dgm:pt>
    <dgm:pt modelId="{A03FE23C-AE40-4CEE-9023-8104DA707011}" type="pres">
      <dgm:prSet presAssocID="{A45EACF0-6077-420F-9EC6-65330351B8C7}" presName="composite2" presStyleCnt="0"/>
      <dgm:spPr/>
    </dgm:pt>
    <dgm:pt modelId="{C2AB724E-7499-49BA-A7AD-D9F5CDE4DD4B}" type="pres">
      <dgm:prSet presAssocID="{A45EACF0-6077-420F-9EC6-65330351B8C7}" presName="background2" presStyleLbl="node2" presStyleIdx="0" presStyleCnt="3"/>
      <dgm:spPr/>
    </dgm:pt>
    <dgm:pt modelId="{66A631DD-DAAB-43DA-BC69-5A1571BDC26E}" type="pres">
      <dgm:prSet presAssocID="{A45EACF0-6077-420F-9EC6-65330351B8C7}" presName="text2" presStyleLbl="fgAcc2" presStyleIdx="0" presStyleCnt="3" custScaleY="191832">
        <dgm:presLayoutVars>
          <dgm:chPref val="3"/>
        </dgm:presLayoutVars>
      </dgm:prSet>
      <dgm:spPr/>
      <dgm:t>
        <a:bodyPr/>
        <a:lstStyle/>
        <a:p>
          <a:endParaRPr lang="el-GR"/>
        </a:p>
      </dgm:t>
    </dgm:pt>
    <dgm:pt modelId="{F1CF62E8-C97F-4788-9FED-4595FB72DC85}" type="pres">
      <dgm:prSet presAssocID="{A45EACF0-6077-420F-9EC6-65330351B8C7}" presName="hierChild3" presStyleCnt="0"/>
      <dgm:spPr/>
    </dgm:pt>
    <dgm:pt modelId="{643100CC-8450-49D6-BDE5-A89B9483C431}" type="pres">
      <dgm:prSet presAssocID="{75591619-D73A-4693-94CD-24B1088BF459}" presName="Name10" presStyleLbl="parChTrans1D2" presStyleIdx="1" presStyleCnt="3"/>
      <dgm:spPr/>
      <dgm:t>
        <a:bodyPr/>
        <a:lstStyle/>
        <a:p>
          <a:endParaRPr lang="el-GR"/>
        </a:p>
      </dgm:t>
    </dgm:pt>
    <dgm:pt modelId="{AF3B6824-0B56-49E8-9D7D-AEC574E29877}" type="pres">
      <dgm:prSet presAssocID="{E4ED6E4B-D0DD-44D1-AA72-8273B1479BC1}" presName="hierRoot2" presStyleCnt="0"/>
      <dgm:spPr/>
    </dgm:pt>
    <dgm:pt modelId="{06D69535-0746-436F-9570-0B102764D5D2}" type="pres">
      <dgm:prSet presAssocID="{E4ED6E4B-D0DD-44D1-AA72-8273B1479BC1}" presName="composite2" presStyleCnt="0"/>
      <dgm:spPr/>
    </dgm:pt>
    <dgm:pt modelId="{DD5AAB07-AD5D-45DE-8FEE-5CCFDA878D8F}" type="pres">
      <dgm:prSet presAssocID="{E4ED6E4B-D0DD-44D1-AA72-8273B1479BC1}" presName="background2" presStyleLbl="node2" presStyleIdx="1" presStyleCnt="3"/>
      <dgm:spPr/>
    </dgm:pt>
    <dgm:pt modelId="{C1B17F05-DA0E-48C1-B829-4B9ED9392261}" type="pres">
      <dgm:prSet presAssocID="{E4ED6E4B-D0DD-44D1-AA72-8273B1479BC1}" presName="text2" presStyleLbl="fgAcc2" presStyleIdx="1" presStyleCnt="3" custScaleY="191832">
        <dgm:presLayoutVars>
          <dgm:chPref val="3"/>
        </dgm:presLayoutVars>
      </dgm:prSet>
      <dgm:spPr/>
      <dgm:t>
        <a:bodyPr/>
        <a:lstStyle/>
        <a:p>
          <a:endParaRPr lang="el-GR"/>
        </a:p>
      </dgm:t>
    </dgm:pt>
    <dgm:pt modelId="{E928C1A0-17C2-48DB-A8BE-85EC9FA189D1}" type="pres">
      <dgm:prSet presAssocID="{E4ED6E4B-D0DD-44D1-AA72-8273B1479BC1}" presName="hierChild3" presStyleCnt="0"/>
      <dgm:spPr/>
    </dgm:pt>
    <dgm:pt modelId="{C3C2AAA8-BDB9-491A-9EC9-ECA977BE9B75}" type="pres">
      <dgm:prSet presAssocID="{9AB76896-3863-4308-8DDD-57CE9D5D1EEC}" presName="hierRoot1" presStyleCnt="0"/>
      <dgm:spPr/>
    </dgm:pt>
    <dgm:pt modelId="{8B78606A-B82C-46F3-B86F-86B8B41D8E22}" type="pres">
      <dgm:prSet presAssocID="{9AB76896-3863-4308-8DDD-57CE9D5D1EEC}" presName="composite" presStyleCnt="0"/>
      <dgm:spPr/>
    </dgm:pt>
    <dgm:pt modelId="{E170CA3C-1939-4513-89F7-45F66435E582}" type="pres">
      <dgm:prSet presAssocID="{9AB76896-3863-4308-8DDD-57CE9D5D1EEC}" presName="background" presStyleLbl="node0" presStyleIdx="1" presStyleCnt="2"/>
      <dgm:spPr/>
    </dgm:pt>
    <dgm:pt modelId="{B5BD71C1-9F48-4EB6-A194-6B7634BFBB12}" type="pres">
      <dgm:prSet presAssocID="{9AB76896-3863-4308-8DDD-57CE9D5D1EEC}" presName="text" presStyleLbl="fgAcc0" presStyleIdx="1" presStyleCnt="2" custScaleX="129548" custScaleY="76361">
        <dgm:presLayoutVars>
          <dgm:chPref val="3"/>
        </dgm:presLayoutVars>
      </dgm:prSet>
      <dgm:spPr/>
      <dgm:t>
        <a:bodyPr/>
        <a:lstStyle/>
        <a:p>
          <a:endParaRPr lang="el-GR"/>
        </a:p>
      </dgm:t>
    </dgm:pt>
    <dgm:pt modelId="{1129F3B1-89C6-40BA-BC34-593CF5B078E9}" type="pres">
      <dgm:prSet presAssocID="{9AB76896-3863-4308-8DDD-57CE9D5D1EEC}" presName="hierChild2" presStyleCnt="0"/>
      <dgm:spPr/>
    </dgm:pt>
    <dgm:pt modelId="{6701F055-CBA8-4BCE-AC98-CBA2D7AED7F6}" type="pres">
      <dgm:prSet presAssocID="{F6C3BACC-A92A-4925-B51F-7AF9EFE74838}" presName="Name10" presStyleLbl="parChTrans1D2" presStyleIdx="2" presStyleCnt="3"/>
      <dgm:spPr/>
      <dgm:t>
        <a:bodyPr/>
        <a:lstStyle/>
        <a:p>
          <a:endParaRPr lang="el-GR"/>
        </a:p>
      </dgm:t>
    </dgm:pt>
    <dgm:pt modelId="{5CFE7038-4CB3-4372-988A-2AE654B1C3D6}" type="pres">
      <dgm:prSet presAssocID="{1EC9379F-5066-4DB2-A7DE-5657C0A7C64B}" presName="hierRoot2" presStyleCnt="0"/>
      <dgm:spPr/>
    </dgm:pt>
    <dgm:pt modelId="{C5951712-9272-4E69-AB50-6206AD9BF35B}" type="pres">
      <dgm:prSet presAssocID="{1EC9379F-5066-4DB2-A7DE-5657C0A7C64B}" presName="composite2" presStyleCnt="0"/>
      <dgm:spPr/>
    </dgm:pt>
    <dgm:pt modelId="{9827AC5B-1A48-4147-95F8-8318DC85C37E}" type="pres">
      <dgm:prSet presAssocID="{1EC9379F-5066-4DB2-A7DE-5657C0A7C64B}" presName="background2" presStyleLbl="node2" presStyleIdx="2" presStyleCnt="3"/>
      <dgm:spPr/>
    </dgm:pt>
    <dgm:pt modelId="{EB7EE320-B805-4473-BFBE-B47CBECDC0EC}" type="pres">
      <dgm:prSet presAssocID="{1EC9379F-5066-4DB2-A7DE-5657C0A7C64B}" presName="text2" presStyleLbl="fgAcc2" presStyleIdx="2" presStyleCnt="3" custScaleY="191832">
        <dgm:presLayoutVars>
          <dgm:chPref val="3"/>
        </dgm:presLayoutVars>
      </dgm:prSet>
      <dgm:spPr/>
      <dgm:t>
        <a:bodyPr/>
        <a:lstStyle/>
        <a:p>
          <a:endParaRPr lang="el-GR"/>
        </a:p>
      </dgm:t>
    </dgm:pt>
    <dgm:pt modelId="{83FEDFD8-611B-4007-BA9B-F705B1DCFECB}" type="pres">
      <dgm:prSet presAssocID="{1EC9379F-5066-4DB2-A7DE-5657C0A7C64B}" presName="hierChild3" presStyleCnt="0"/>
      <dgm:spPr/>
    </dgm:pt>
  </dgm:ptLst>
  <dgm:cxnLst>
    <dgm:cxn modelId="{09D3E1B3-09CF-41C4-81CC-33F5D99568F0}" type="presOf" srcId="{D716A7BD-7BD9-48B6-83FA-104A562C3D79}" destId="{DEE5B949-6415-494D-B10E-7DE5820A54A5}" srcOrd="0" destOrd="0" presId="urn:microsoft.com/office/officeart/2005/8/layout/hierarchy1"/>
    <dgm:cxn modelId="{03B047E6-9CF3-43D3-BFB1-356C5A133889}" type="presOf" srcId="{1EC9379F-5066-4DB2-A7DE-5657C0A7C64B}" destId="{EB7EE320-B805-4473-BFBE-B47CBECDC0EC}" srcOrd="0" destOrd="0" presId="urn:microsoft.com/office/officeart/2005/8/layout/hierarchy1"/>
    <dgm:cxn modelId="{512B80C2-B71E-4E38-978C-463BA3E845D3}" srcId="{9AB76896-3863-4308-8DDD-57CE9D5D1EEC}" destId="{1EC9379F-5066-4DB2-A7DE-5657C0A7C64B}" srcOrd="0" destOrd="0" parTransId="{F6C3BACC-A92A-4925-B51F-7AF9EFE74838}" sibTransId="{8EC5ACDC-41F1-4F74-B763-3688AD6BB555}"/>
    <dgm:cxn modelId="{D4DCC875-6D40-46A0-B6F4-EC8F09132FF2}" type="presOf" srcId="{9AB76896-3863-4308-8DDD-57CE9D5D1EEC}" destId="{B5BD71C1-9F48-4EB6-A194-6B7634BFBB12}" srcOrd="0" destOrd="0" presId="urn:microsoft.com/office/officeart/2005/8/layout/hierarchy1"/>
    <dgm:cxn modelId="{F708FDD7-8190-4B5D-8108-5B574EB9EA89}" type="presOf" srcId="{75591619-D73A-4693-94CD-24B1088BF459}" destId="{643100CC-8450-49D6-BDE5-A89B9483C431}" srcOrd="0" destOrd="0" presId="urn:microsoft.com/office/officeart/2005/8/layout/hierarchy1"/>
    <dgm:cxn modelId="{5234623E-356A-4030-A1CE-834D56F08E33}" srcId="{7AFE75CE-D7B7-4CCD-AD12-2B27F337DCF0}" destId="{9AB76896-3863-4308-8DDD-57CE9D5D1EEC}" srcOrd="1" destOrd="0" parTransId="{CD889410-80E7-4281-90A9-C3A44D152C0F}" sibTransId="{F7F02790-CBC3-4DC1-B393-7BCE2DD29EFE}"/>
    <dgm:cxn modelId="{7219B109-9B34-43C6-B4B6-6AAF886A9475}" type="presOf" srcId="{B405FA57-77A3-4120-9DB6-00D97A3E7091}" destId="{02BCA693-A0CA-4D69-9672-15C72E7BF7DE}" srcOrd="0" destOrd="0" presId="urn:microsoft.com/office/officeart/2005/8/layout/hierarchy1"/>
    <dgm:cxn modelId="{B537931C-0EAE-4BC5-9343-5606B7F37664}" srcId="{B405FA57-77A3-4120-9DB6-00D97A3E7091}" destId="{E4ED6E4B-D0DD-44D1-AA72-8273B1479BC1}" srcOrd="1" destOrd="0" parTransId="{75591619-D73A-4693-94CD-24B1088BF459}" sibTransId="{52B2D077-2FC6-4E09-A352-FACEBFAC8135}"/>
    <dgm:cxn modelId="{031BA5DC-D0A8-4E0D-A224-B831B04CCCEA}" type="presOf" srcId="{F6C3BACC-A92A-4925-B51F-7AF9EFE74838}" destId="{6701F055-CBA8-4BCE-AC98-CBA2D7AED7F6}" srcOrd="0" destOrd="0" presId="urn:microsoft.com/office/officeart/2005/8/layout/hierarchy1"/>
    <dgm:cxn modelId="{8D031456-A68C-40BF-988D-5BE1EF670DAD}" srcId="{B405FA57-77A3-4120-9DB6-00D97A3E7091}" destId="{A45EACF0-6077-420F-9EC6-65330351B8C7}" srcOrd="0" destOrd="0" parTransId="{D716A7BD-7BD9-48B6-83FA-104A562C3D79}" sibTransId="{C572B0D6-CE4F-4B83-89AB-B4AEA4117C96}"/>
    <dgm:cxn modelId="{6017B7FC-36D6-481B-8923-CB0D226CDFFE}" type="presOf" srcId="{A45EACF0-6077-420F-9EC6-65330351B8C7}" destId="{66A631DD-DAAB-43DA-BC69-5A1571BDC26E}" srcOrd="0" destOrd="0" presId="urn:microsoft.com/office/officeart/2005/8/layout/hierarchy1"/>
    <dgm:cxn modelId="{F65BB755-60DE-413D-B1C0-75AB89FC0BAD}" type="presOf" srcId="{E4ED6E4B-D0DD-44D1-AA72-8273B1479BC1}" destId="{C1B17F05-DA0E-48C1-B829-4B9ED9392261}" srcOrd="0" destOrd="0" presId="urn:microsoft.com/office/officeart/2005/8/layout/hierarchy1"/>
    <dgm:cxn modelId="{0F36B88B-0474-4C1F-9D31-0041E273BA4F}" srcId="{7AFE75CE-D7B7-4CCD-AD12-2B27F337DCF0}" destId="{B405FA57-77A3-4120-9DB6-00D97A3E7091}" srcOrd="0" destOrd="0" parTransId="{C9F0748F-523F-4C43-B33C-E2ECD916F068}" sibTransId="{AC8C54F2-FD12-47CD-B2C7-E1D243C42821}"/>
    <dgm:cxn modelId="{03E0E826-7A92-45DF-95D0-C43F1457A0BB}" type="presOf" srcId="{7AFE75CE-D7B7-4CCD-AD12-2B27F337DCF0}" destId="{A605BE9E-94B8-40B2-8856-7030BB4D58D0}" srcOrd="0" destOrd="0" presId="urn:microsoft.com/office/officeart/2005/8/layout/hierarchy1"/>
    <dgm:cxn modelId="{9A003EC3-71B1-4E7B-BCE1-FE6A4E6CC52C}" type="presParOf" srcId="{A605BE9E-94B8-40B2-8856-7030BB4D58D0}" destId="{21CB8C9F-E9FD-43A5-A5D5-564F06454B6D}" srcOrd="0" destOrd="0" presId="urn:microsoft.com/office/officeart/2005/8/layout/hierarchy1"/>
    <dgm:cxn modelId="{48354374-BF0F-42FF-B34F-CDF55D08C77F}" type="presParOf" srcId="{21CB8C9F-E9FD-43A5-A5D5-564F06454B6D}" destId="{06F23534-A135-4A54-863B-2E4FE117F098}" srcOrd="0" destOrd="0" presId="urn:microsoft.com/office/officeart/2005/8/layout/hierarchy1"/>
    <dgm:cxn modelId="{98C9DC5A-21E1-437D-AB0F-205CC6BB9B33}" type="presParOf" srcId="{06F23534-A135-4A54-863B-2E4FE117F098}" destId="{048F7952-136E-4691-83C5-9A56C653AA27}" srcOrd="0" destOrd="0" presId="urn:microsoft.com/office/officeart/2005/8/layout/hierarchy1"/>
    <dgm:cxn modelId="{1D686BF9-1303-4772-9D5F-721760BD0F76}" type="presParOf" srcId="{06F23534-A135-4A54-863B-2E4FE117F098}" destId="{02BCA693-A0CA-4D69-9672-15C72E7BF7DE}" srcOrd="1" destOrd="0" presId="urn:microsoft.com/office/officeart/2005/8/layout/hierarchy1"/>
    <dgm:cxn modelId="{D4183E3A-D8A5-4030-8699-1BCFE724B310}" type="presParOf" srcId="{21CB8C9F-E9FD-43A5-A5D5-564F06454B6D}" destId="{B0FA2103-2464-49DD-A865-92DA321767D8}" srcOrd="1" destOrd="0" presId="urn:microsoft.com/office/officeart/2005/8/layout/hierarchy1"/>
    <dgm:cxn modelId="{FE257B48-3244-483B-8A30-76885CEED6BB}" type="presParOf" srcId="{B0FA2103-2464-49DD-A865-92DA321767D8}" destId="{DEE5B949-6415-494D-B10E-7DE5820A54A5}" srcOrd="0" destOrd="0" presId="urn:microsoft.com/office/officeart/2005/8/layout/hierarchy1"/>
    <dgm:cxn modelId="{B64CBE56-33C1-4C05-821F-D34A7B3B02EC}" type="presParOf" srcId="{B0FA2103-2464-49DD-A865-92DA321767D8}" destId="{6B9647F3-322A-4E3F-89A1-94DB33DA2F4B}" srcOrd="1" destOrd="0" presId="urn:microsoft.com/office/officeart/2005/8/layout/hierarchy1"/>
    <dgm:cxn modelId="{71B9C76D-C720-44B5-ACB5-02B610992D62}" type="presParOf" srcId="{6B9647F3-322A-4E3F-89A1-94DB33DA2F4B}" destId="{A03FE23C-AE40-4CEE-9023-8104DA707011}" srcOrd="0" destOrd="0" presId="urn:microsoft.com/office/officeart/2005/8/layout/hierarchy1"/>
    <dgm:cxn modelId="{D307A386-C8A8-4070-B69D-BCF32822953D}" type="presParOf" srcId="{A03FE23C-AE40-4CEE-9023-8104DA707011}" destId="{C2AB724E-7499-49BA-A7AD-D9F5CDE4DD4B}" srcOrd="0" destOrd="0" presId="urn:microsoft.com/office/officeart/2005/8/layout/hierarchy1"/>
    <dgm:cxn modelId="{ADA25183-0AB0-4137-8759-AEF4B6ECDCE6}" type="presParOf" srcId="{A03FE23C-AE40-4CEE-9023-8104DA707011}" destId="{66A631DD-DAAB-43DA-BC69-5A1571BDC26E}" srcOrd="1" destOrd="0" presId="urn:microsoft.com/office/officeart/2005/8/layout/hierarchy1"/>
    <dgm:cxn modelId="{507EA0D8-A81B-4DCE-8C49-77CF474C5CF1}" type="presParOf" srcId="{6B9647F3-322A-4E3F-89A1-94DB33DA2F4B}" destId="{F1CF62E8-C97F-4788-9FED-4595FB72DC85}" srcOrd="1" destOrd="0" presId="urn:microsoft.com/office/officeart/2005/8/layout/hierarchy1"/>
    <dgm:cxn modelId="{DE721A3E-941E-48E8-8C13-03D20FDA224B}" type="presParOf" srcId="{B0FA2103-2464-49DD-A865-92DA321767D8}" destId="{643100CC-8450-49D6-BDE5-A89B9483C431}" srcOrd="2" destOrd="0" presId="urn:microsoft.com/office/officeart/2005/8/layout/hierarchy1"/>
    <dgm:cxn modelId="{877F5E77-4BBA-4064-97EC-AFE531E498D3}" type="presParOf" srcId="{B0FA2103-2464-49DD-A865-92DA321767D8}" destId="{AF3B6824-0B56-49E8-9D7D-AEC574E29877}" srcOrd="3" destOrd="0" presId="urn:microsoft.com/office/officeart/2005/8/layout/hierarchy1"/>
    <dgm:cxn modelId="{9AC8CDF9-209D-4A4D-ACCB-D380128F288F}" type="presParOf" srcId="{AF3B6824-0B56-49E8-9D7D-AEC574E29877}" destId="{06D69535-0746-436F-9570-0B102764D5D2}" srcOrd="0" destOrd="0" presId="urn:microsoft.com/office/officeart/2005/8/layout/hierarchy1"/>
    <dgm:cxn modelId="{F9F397C0-C7E6-4C11-9989-87EB0905EEA3}" type="presParOf" srcId="{06D69535-0746-436F-9570-0B102764D5D2}" destId="{DD5AAB07-AD5D-45DE-8FEE-5CCFDA878D8F}" srcOrd="0" destOrd="0" presId="urn:microsoft.com/office/officeart/2005/8/layout/hierarchy1"/>
    <dgm:cxn modelId="{5BA2C8F5-00D0-46EB-81D2-BEA59D030E12}" type="presParOf" srcId="{06D69535-0746-436F-9570-0B102764D5D2}" destId="{C1B17F05-DA0E-48C1-B829-4B9ED9392261}" srcOrd="1" destOrd="0" presId="urn:microsoft.com/office/officeart/2005/8/layout/hierarchy1"/>
    <dgm:cxn modelId="{53791A7B-90F1-4D26-8335-7435B1CF983D}" type="presParOf" srcId="{AF3B6824-0B56-49E8-9D7D-AEC574E29877}" destId="{E928C1A0-17C2-48DB-A8BE-85EC9FA189D1}" srcOrd="1" destOrd="0" presId="urn:microsoft.com/office/officeart/2005/8/layout/hierarchy1"/>
    <dgm:cxn modelId="{644F51D6-6F36-4216-B7C1-A383DC46C5C7}" type="presParOf" srcId="{A605BE9E-94B8-40B2-8856-7030BB4D58D0}" destId="{C3C2AAA8-BDB9-491A-9EC9-ECA977BE9B75}" srcOrd="1" destOrd="0" presId="urn:microsoft.com/office/officeart/2005/8/layout/hierarchy1"/>
    <dgm:cxn modelId="{98E49A5B-3778-435E-AA24-4E6CF4E3BB09}" type="presParOf" srcId="{C3C2AAA8-BDB9-491A-9EC9-ECA977BE9B75}" destId="{8B78606A-B82C-46F3-B86F-86B8B41D8E22}" srcOrd="0" destOrd="0" presId="urn:microsoft.com/office/officeart/2005/8/layout/hierarchy1"/>
    <dgm:cxn modelId="{205E8D5E-DFF1-4D8A-BE46-EB7D9EFE6CCD}" type="presParOf" srcId="{8B78606A-B82C-46F3-B86F-86B8B41D8E22}" destId="{E170CA3C-1939-4513-89F7-45F66435E582}" srcOrd="0" destOrd="0" presId="urn:microsoft.com/office/officeart/2005/8/layout/hierarchy1"/>
    <dgm:cxn modelId="{4577AB88-97B6-4258-93D4-D6ADD5038EA7}" type="presParOf" srcId="{8B78606A-B82C-46F3-B86F-86B8B41D8E22}" destId="{B5BD71C1-9F48-4EB6-A194-6B7634BFBB12}" srcOrd="1" destOrd="0" presId="urn:microsoft.com/office/officeart/2005/8/layout/hierarchy1"/>
    <dgm:cxn modelId="{CAC8C6A7-D64D-4480-90D6-9C86244CE8DE}" type="presParOf" srcId="{C3C2AAA8-BDB9-491A-9EC9-ECA977BE9B75}" destId="{1129F3B1-89C6-40BA-BC34-593CF5B078E9}" srcOrd="1" destOrd="0" presId="urn:microsoft.com/office/officeart/2005/8/layout/hierarchy1"/>
    <dgm:cxn modelId="{C0243DF4-BEDC-4FBE-B0CF-67E471C76C74}" type="presParOf" srcId="{1129F3B1-89C6-40BA-BC34-593CF5B078E9}" destId="{6701F055-CBA8-4BCE-AC98-CBA2D7AED7F6}" srcOrd="0" destOrd="0" presId="urn:microsoft.com/office/officeart/2005/8/layout/hierarchy1"/>
    <dgm:cxn modelId="{713205AD-C369-4CEC-8196-7822CB8F498B}" type="presParOf" srcId="{1129F3B1-89C6-40BA-BC34-593CF5B078E9}" destId="{5CFE7038-4CB3-4372-988A-2AE654B1C3D6}" srcOrd="1" destOrd="0" presId="urn:microsoft.com/office/officeart/2005/8/layout/hierarchy1"/>
    <dgm:cxn modelId="{CD6084E4-CB55-4DB6-99CC-0A2B350526E6}" type="presParOf" srcId="{5CFE7038-4CB3-4372-988A-2AE654B1C3D6}" destId="{C5951712-9272-4E69-AB50-6206AD9BF35B}" srcOrd="0" destOrd="0" presId="urn:microsoft.com/office/officeart/2005/8/layout/hierarchy1"/>
    <dgm:cxn modelId="{6B27C371-905A-4515-B659-2532410A100B}" type="presParOf" srcId="{C5951712-9272-4E69-AB50-6206AD9BF35B}" destId="{9827AC5B-1A48-4147-95F8-8318DC85C37E}" srcOrd="0" destOrd="0" presId="urn:microsoft.com/office/officeart/2005/8/layout/hierarchy1"/>
    <dgm:cxn modelId="{FED6AA82-49F2-401A-8CAC-B183C4140ADF}" type="presParOf" srcId="{C5951712-9272-4E69-AB50-6206AD9BF35B}" destId="{EB7EE320-B805-4473-BFBE-B47CBECDC0EC}" srcOrd="1" destOrd="0" presId="urn:microsoft.com/office/officeart/2005/8/layout/hierarchy1"/>
    <dgm:cxn modelId="{5491E5B4-3F72-4C93-B7A1-8FA8A580F179}" type="presParOf" srcId="{5CFE7038-4CB3-4372-988A-2AE654B1C3D6}" destId="{83FEDFD8-611B-4007-BA9B-F705B1DCFEC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6D3D1A3-B06C-444C-AEB7-3B2D9ACF5A10}"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l-GR"/>
        </a:p>
      </dgm:t>
    </dgm:pt>
    <dgm:pt modelId="{EC988942-1EA2-4712-BF57-81BCDB727705}">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l-GR" dirty="0" smtClean="0">
              <a:solidFill>
                <a:srgbClr val="FF0000"/>
              </a:solidFill>
              <a:effectLst>
                <a:outerShdw blurRad="38100" dist="38100" dir="2700000" algn="tl">
                  <a:srgbClr val="000000">
                    <a:alpha val="43137"/>
                  </a:srgbClr>
                </a:outerShdw>
              </a:effectLst>
            </a:rPr>
            <a:t>5.</a:t>
          </a:r>
          <a:r>
            <a:rPr lang="el-GR" dirty="0" smtClean="0">
              <a:solidFill>
                <a:srgbClr val="FF0000"/>
              </a:solidFill>
            </a:rPr>
            <a:t> </a:t>
          </a:r>
          <a:r>
            <a:rPr lang="el-GR" dirty="0" smtClean="0"/>
            <a:t>Μια Ευρώπη πιο κοντά στους πολίτες της, μέσω της προώθησης της βιώσιμης και ολοκληρωμένης ανάπτυξης των αστικών, αγροτικών και παράκτιων περιοχών, καθώς και μέσω της στήριξης τοπικών πρωτοβουλιών</a:t>
          </a:r>
          <a:endParaRPr lang="el-GR" dirty="0"/>
        </a:p>
      </dgm:t>
    </dgm:pt>
    <dgm:pt modelId="{412A6310-B76F-479A-9074-A33501D25054}" type="parTrans" cxnId="{A0B583F8-9D61-40CA-BDD0-5AE07979226A}">
      <dgm:prSet/>
      <dgm:spPr/>
      <dgm:t>
        <a:bodyPr/>
        <a:lstStyle/>
        <a:p>
          <a:endParaRPr lang="el-GR"/>
        </a:p>
      </dgm:t>
    </dgm:pt>
    <dgm:pt modelId="{5A13B357-1C55-4E89-9640-42A48F7954F2}" type="sibTrans" cxnId="{A0B583F8-9D61-40CA-BDD0-5AE07979226A}">
      <dgm:prSet/>
      <dgm:spPr/>
      <dgm:t>
        <a:bodyPr/>
        <a:lstStyle/>
        <a:p>
          <a:endParaRPr lang="el-GR"/>
        </a:p>
      </dgm:t>
    </dgm:pt>
    <dgm:pt modelId="{A09D0F35-4919-4A35-9C02-E95146366F1F}">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b="0" u="none" dirty="0" smtClean="0">
              <a:solidFill>
                <a:schemeClr val="bg1"/>
              </a:solidFill>
            </a:rPr>
            <a:t>• Ολοκληρωμένες Χωρικές Παρεμβάσεις</a:t>
          </a:r>
        </a:p>
        <a:p>
          <a:r>
            <a:rPr lang="el-GR" b="0" u="none" dirty="0" smtClean="0">
              <a:solidFill>
                <a:schemeClr val="bg1"/>
              </a:solidFill>
            </a:rPr>
            <a:t>• Βιώσιμη Αστική Ανάπτυξη</a:t>
          </a:r>
        </a:p>
        <a:p>
          <a:r>
            <a:rPr lang="el-GR" b="0" u="none" dirty="0" smtClean="0">
              <a:solidFill>
                <a:schemeClr val="bg1"/>
              </a:solidFill>
            </a:rPr>
            <a:t>• Τοπική Ανάπτυξη με Πρωτοβουλία Τοπικών Κοινοτήτων (</a:t>
          </a:r>
          <a:r>
            <a:rPr lang="el-GR" b="0" u="none" dirty="0" err="1" smtClean="0">
              <a:solidFill>
                <a:schemeClr val="bg1"/>
              </a:solidFill>
            </a:rPr>
            <a:t>ΤΑΠΤοΚ</a:t>
          </a:r>
          <a:r>
            <a:rPr lang="el-GR" b="0" u="none" dirty="0" smtClean="0">
              <a:solidFill>
                <a:schemeClr val="bg1"/>
              </a:solidFill>
            </a:rPr>
            <a:t>)</a:t>
          </a:r>
        </a:p>
        <a:p>
          <a:r>
            <a:rPr lang="el-GR" b="0" u="none" dirty="0" smtClean="0">
              <a:solidFill>
                <a:schemeClr val="bg1"/>
              </a:solidFill>
            </a:rPr>
            <a:t>Θα εφαρμοστούν σε περιοχές που θα πληρούν κατ’ ελάχιστο τα κριτήρια που θα προσδιοριστούν από τις Εθνικές Αρχές </a:t>
          </a:r>
        </a:p>
      </dgm:t>
    </dgm:pt>
    <dgm:pt modelId="{1C9B57FD-6B55-4538-A206-0EB14C44E4D2}" type="parTrans" cxnId="{13715B49-7D5B-4005-B91F-28C1A199B994}">
      <dgm:prSet/>
      <dgm:spPr/>
      <dgm:t>
        <a:bodyPr/>
        <a:lstStyle/>
        <a:p>
          <a:endParaRPr lang="el-GR"/>
        </a:p>
      </dgm:t>
    </dgm:pt>
    <dgm:pt modelId="{5DE23D75-1D8A-46ED-AFCA-80E0584CD3F0}" type="sibTrans" cxnId="{13715B49-7D5B-4005-B91F-28C1A199B994}">
      <dgm:prSet/>
      <dgm:spPr/>
      <dgm:t>
        <a:bodyPr/>
        <a:lstStyle/>
        <a:p>
          <a:endParaRPr lang="el-GR"/>
        </a:p>
      </dgm:t>
    </dgm:pt>
    <dgm:pt modelId="{5F5B72FB-9A0D-46B5-956F-CDE30B77D12A}">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1. Ολοκληρωμένες παρεμβάσεις σε αστικές περιοχές.</a:t>
          </a:r>
        </a:p>
        <a:p>
          <a:r>
            <a:rPr lang="el-GR" dirty="0" smtClean="0"/>
            <a:t>2. Εφαρμογή ολοκληρωμένων στρατηγικών (ΟΧΕ, ΤΑΠΤΟΚ) στις ορεινές, αγροτικές και παράκτιες περιοχές</a:t>
          </a:r>
        </a:p>
        <a:p>
          <a:r>
            <a:rPr lang="el-GR" dirty="0" smtClean="0"/>
            <a:t>3. Ολοκληρωμένες στρατηγικές σε περιοχές που εμφανίζουν χωρική και θεματική συνέχεια</a:t>
          </a:r>
          <a:endParaRPr lang="el-GR" dirty="0"/>
        </a:p>
      </dgm:t>
    </dgm:pt>
    <dgm:pt modelId="{E8CA7AF8-86CD-4A2C-897F-8CE4E78D5698}" type="parTrans" cxnId="{BB711038-1571-4329-823D-F7799EED1A3F}">
      <dgm:prSet/>
      <dgm:spPr/>
      <dgm:t>
        <a:bodyPr/>
        <a:lstStyle/>
        <a:p>
          <a:endParaRPr lang="el-GR"/>
        </a:p>
      </dgm:t>
    </dgm:pt>
    <dgm:pt modelId="{46BB1BFC-176C-4807-A74B-A0A423FE884E}" type="sibTrans" cxnId="{BB711038-1571-4329-823D-F7799EED1A3F}">
      <dgm:prSet/>
      <dgm:spPr/>
      <dgm:t>
        <a:bodyPr/>
        <a:lstStyle/>
        <a:p>
          <a:endParaRPr lang="el-GR"/>
        </a:p>
      </dgm:t>
    </dgm:pt>
    <dgm:pt modelId="{2EFC924E-15C5-4E7D-9868-BF1D09CDCCA4}" type="pres">
      <dgm:prSet presAssocID="{06D3D1A3-B06C-444C-AEB7-3B2D9ACF5A10}" presName="layout" presStyleCnt="0">
        <dgm:presLayoutVars>
          <dgm:chMax/>
          <dgm:chPref/>
          <dgm:dir/>
          <dgm:animOne val="branch"/>
          <dgm:animLvl val="lvl"/>
          <dgm:resizeHandles/>
        </dgm:presLayoutVars>
      </dgm:prSet>
      <dgm:spPr/>
      <dgm:t>
        <a:bodyPr/>
        <a:lstStyle/>
        <a:p>
          <a:endParaRPr lang="el-GR"/>
        </a:p>
      </dgm:t>
    </dgm:pt>
    <dgm:pt modelId="{B68E7949-7867-4B3A-B265-14DF6675AA18}" type="pres">
      <dgm:prSet presAssocID="{EC988942-1EA2-4712-BF57-81BCDB727705}" presName="root" presStyleCnt="0">
        <dgm:presLayoutVars>
          <dgm:chMax/>
          <dgm:chPref val="4"/>
        </dgm:presLayoutVars>
      </dgm:prSet>
      <dgm:spPr/>
    </dgm:pt>
    <dgm:pt modelId="{CC37C17A-C62B-4CA6-8323-D47765376F60}" type="pres">
      <dgm:prSet presAssocID="{EC988942-1EA2-4712-BF57-81BCDB727705}" presName="rootComposite" presStyleCnt="0">
        <dgm:presLayoutVars/>
      </dgm:prSet>
      <dgm:spPr/>
    </dgm:pt>
    <dgm:pt modelId="{DA7F9D70-3911-427D-95CB-B9F8D9B5E38B}" type="pres">
      <dgm:prSet presAssocID="{EC988942-1EA2-4712-BF57-81BCDB727705}" presName="rootText" presStyleLbl="node0" presStyleIdx="0" presStyleCnt="1">
        <dgm:presLayoutVars>
          <dgm:chMax/>
          <dgm:chPref val="4"/>
        </dgm:presLayoutVars>
      </dgm:prSet>
      <dgm:spPr/>
      <dgm:t>
        <a:bodyPr/>
        <a:lstStyle/>
        <a:p>
          <a:endParaRPr lang="el-GR"/>
        </a:p>
      </dgm:t>
    </dgm:pt>
    <dgm:pt modelId="{30609DF5-70F8-45B6-8C39-E1E966BE6F3F}" type="pres">
      <dgm:prSet presAssocID="{EC988942-1EA2-4712-BF57-81BCDB727705}" presName="childShape" presStyleCnt="0">
        <dgm:presLayoutVars>
          <dgm:chMax val="0"/>
          <dgm:chPref val="0"/>
        </dgm:presLayoutVars>
      </dgm:prSet>
      <dgm:spPr/>
    </dgm:pt>
    <dgm:pt modelId="{5F801D0A-312B-4088-AD49-B1D64C15A2AA}" type="pres">
      <dgm:prSet presAssocID="{A09D0F35-4919-4A35-9C02-E95146366F1F}" presName="childComposite" presStyleCnt="0">
        <dgm:presLayoutVars>
          <dgm:chMax val="0"/>
          <dgm:chPref val="0"/>
        </dgm:presLayoutVars>
      </dgm:prSet>
      <dgm:spPr/>
    </dgm:pt>
    <dgm:pt modelId="{7BFC13D4-D6E1-4EBA-AABF-FE4B0F87D3CD}" type="pres">
      <dgm:prSet presAssocID="{A09D0F35-4919-4A35-9C02-E95146366F1F}" presName="Image" presStyleLbl="node1" presStyleIdx="0" presStyleCnt="2" custScaleX="96643" custLinFactNeighborX="-8100" custLinFactNeighborY="-304"/>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E803C810-71F1-4EFE-8BD6-42D1CE82AA75}" type="pres">
      <dgm:prSet presAssocID="{A09D0F35-4919-4A35-9C02-E95146366F1F}" presName="childText" presStyleLbl="lnNode1" presStyleIdx="0" presStyleCnt="2">
        <dgm:presLayoutVars>
          <dgm:chMax val="0"/>
          <dgm:chPref val="0"/>
          <dgm:bulletEnabled val="1"/>
        </dgm:presLayoutVars>
      </dgm:prSet>
      <dgm:spPr/>
      <dgm:t>
        <a:bodyPr/>
        <a:lstStyle/>
        <a:p>
          <a:endParaRPr lang="el-GR"/>
        </a:p>
      </dgm:t>
    </dgm:pt>
    <dgm:pt modelId="{A95FABED-261B-4458-AE48-5E63DEEF386D}" type="pres">
      <dgm:prSet presAssocID="{5F5B72FB-9A0D-46B5-956F-CDE30B77D12A}" presName="childComposite" presStyleCnt="0">
        <dgm:presLayoutVars>
          <dgm:chMax val="0"/>
          <dgm:chPref val="0"/>
        </dgm:presLayoutVars>
      </dgm:prSet>
      <dgm:spPr/>
    </dgm:pt>
    <dgm:pt modelId="{43BA5AF1-B575-426D-8906-2231BD06603D}" type="pres">
      <dgm:prSet presAssocID="{5F5B72FB-9A0D-46B5-956F-CDE30B77D12A}" presName="Image" presStyleLbl="node1" presStyleIdx="1" presStyleCnt="2" custScaleX="93752" custLinFactNeighborX="-9085"/>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7B4FD00F-0487-4212-9FEA-B4BA15080121}" type="pres">
      <dgm:prSet presAssocID="{5F5B72FB-9A0D-46B5-956F-CDE30B77D12A}" presName="childText" presStyleLbl="lnNode1" presStyleIdx="1" presStyleCnt="2">
        <dgm:presLayoutVars>
          <dgm:chMax val="0"/>
          <dgm:chPref val="0"/>
          <dgm:bulletEnabled val="1"/>
        </dgm:presLayoutVars>
      </dgm:prSet>
      <dgm:spPr/>
      <dgm:t>
        <a:bodyPr/>
        <a:lstStyle/>
        <a:p>
          <a:endParaRPr lang="el-GR"/>
        </a:p>
      </dgm:t>
    </dgm:pt>
  </dgm:ptLst>
  <dgm:cxnLst>
    <dgm:cxn modelId="{2FEC2D5A-A439-4175-B5A7-7C7BC07CE79E}" type="presOf" srcId="{A09D0F35-4919-4A35-9C02-E95146366F1F}" destId="{E803C810-71F1-4EFE-8BD6-42D1CE82AA75}" srcOrd="0" destOrd="0" presId="urn:microsoft.com/office/officeart/2008/layout/PictureAccentList"/>
    <dgm:cxn modelId="{13715B49-7D5B-4005-B91F-28C1A199B994}" srcId="{EC988942-1EA2-4712-BF57-81BCDB727705}" destId="{A09D0F35-4919-4A35-9C02-E95146366F1F}" srcOrd="0" destOrd="0" parTransId="{1C9B57FD-6B55-4538-A206-0EB14C44E4D2}" sibTransId="{5DE23D75-1D8A-46ED-AFCA-80E0584CD3F0}"/>
    <dgm:cxn modelId="{A0B583F8-9D61-40CA-BDD0-5AE07979226A}" srcId="{06D3D1A3-B06C-444C-AEB7-3B2D9ACF5A10}" destId="{EC988942-1EA2-4712-BF57-81BCDB727705}" srcOrd="0" destOrd="0" parTransId="{412A6310-B76F-479A-9074-A33501D25054}" sibTransId="{5A13B357-1C55-4E89-9640-42A48F7954F2}"/>
    <dgm:cxn modelId="{BB711038-1571-4329-823D-F7799EED1A3F}" srcId="{EC988942-1EA2-4712-BF57-81BCDB727705}" destId="{5F5B72FB-9A0D-46B5-956F-CDE30B77D12A}" srcOrd="1" destOrd="0" parTransId="{E8CA7AF8-86CD-4A2C-897F-8CE4E78D5698}" sibTransId="{46BB1BFC-176C-4807-A74B-A0A423FE884E}"/>
    <dgm:cxn modelId="{598EA43C-AF1E-480F-87DE-45455F3273C9}" type="presOf" srcId="{5F5B72FB-9A0D-46B5-956F-CDE30B77D12A}" destId="{7B4FD00F-0487-4212-9FEA-B4BA15080121}" srcOrd="0" destOrd="0" presId="urn:microsoft.com/office/officeart/2008/layout/PictureAccentList"/>
    <dgm:cxn modelId="{B2C6400D-3353-4CCD-8514-A7BFC40FB264}" type="presOf" srcId="{06D3D1A3-B06C-444C-AEB7-3B2D9ACF5A10}" destId="{2EFC924E-15C5-4E7D-9868-BF1D09CDCCA4}" srcOrd="0" destOrd="0" presId="urn:microsoft.com/office/officeart/2008/layout/PictureAccentList"/>
    <dgm:cxn modelId="{98C11681-78A8-4C86-9930-C9344D8B73B2}" type="presOf" srcId="{EC988942-1EA2-4712-BF57-81BCDB727705}" destId="{DA7F9D70-3911-427D-95CB-B9F8D9B5E38B}" srcOrd="0" destOrd="0" presId="urn:microsoft.com/office/officeart/2008/layout/PictureAccentList"/>
    <dgm:cxn modelId="{1F603EE3-DFCA-4C1C-92B8-06376C80D72C}" type="presParOf" srcId="{2EFC924E-15C5-4E7D-9868-BF1D09CDCCA4}" destId="{B68E7949-7867-4B3A-B265-14DF6675AA18}" srcOrd="0" destOrd="0" presId="urn:microsoft.com/office/officeart/2008/layout/PictureAccentList"/>
    <dgm:cxn modelId="{8B9C585A-CFDE-47C8-B951-289BD9490292}" type="presParOf" srcId="{B68E7949-7867-4B3A-B265-14DF6675AA18}" destId="{CC37C17A-C62B-4CA6-8323-D47765376F60}" srcOrd="0" destOrd="0" presId="urn:microsoft.com/office/officeart/2008/layout/PictureAccentList"/>
    <dgm:cxn modelId="{8F25A5BC-A128-4227-9931-CC056CF98DDA}" type="presParOf" srcId="{CC37C17A-C62B-4CA6-8323-D47765376F60}" destId="{DA7F9D70-3911-427D-95CB-B9F8D9B5E38B}" srcOrd="0" destOrd="0" presId="urn:microsoft.com/office/officeart/2008/layout/PictureAccentList"/>
    <dgm:cxn modelId="{A39DC51C-D31B-41DF-A898-BE9EDBA17CB5}" type="presParOf" srcId="{B68E7949-7867-4B3A-B265-14DF6675AA18}" destId="{30609DF5-70F8-45B6-8C39-E1E966BE6F3F}" srcOrd="1" destOrd="0" presId="urn:microsoft.com/office/officeart/2008/layout/PictureAccentList"/>
    <dgm:cxn modelId="{BC0A8CD9-D16F-417B-8589-4AA43254BC1F}" type="presParOf" srcId="{30609DF5-70F8-45B6-8C39-E1E966BE6F3F}" destId="{5F801D0A-312B-4088-AD49-B1D64C15A2AA}" srcOrd="0" destOrd="0" presId="urn:microsoft.com/office/officeart/2008/layout/PictureAccentList"/>
    <dgm:cxn modelId="{E133B4A9-3EF9-46F5-AF75-ADAEEC30A4BC}" type="presParOf" srcId="{5F801D0A-312B-4088-AD49-B1D64C15A2AA}" destId="{7BFC13D4-D6E1-4EBA-AABF-FE4B0F87D3CD}" srcOrd="0" destOrd="0" presId="urn:microsoft.com/office/officeart/2008/layout/PictureAccentList"/>
    <dgm:cxn modelId="{6188A209-60A5-4AC4-8B4E-81FD418D3F94}" type="presParOf" srcId="{5F801D0A-312B-4088-AD49-B1D64C15A2AA}" destId="{E803C810-71F1-4EFE-8BD6-42D1CE82AA75}" srcOrd="1" destOrd="0" presId="urn:microsoft.com/office/officeart/2008/layout/PictureAccentList"/>
    <dgm:cxn modelId="{7B0FC71A-3C0F-41A6-B588-0ABA5E6A1286}" type="presParOf" srcId="{30609DF5-70F8-45B6-8C39-E1E966BE6F3F}" destId="{A95FABED-261B-4458-AE48-5E63DEEF386D}" srcOrd="1" destOrd="0" presId="urn:microsoft.com/office/officeart/2008/layout/PictureAccentList"/>
    <dgm:cxn modelId="{A7150310-7901-4FE8-8F5D-9BEF76E73C83}" type="presParOf" srcId="{A95FABED-261B-4458-AE48-5E63DEEF386D}" destId="{43BA5AF1-B575-426D-8906-2231BD06603D}" srcOrd="0" destOrd="0" presId="urn:microsoft.com/office/officeart/2008/layout/PictureAccentList"/>
    <dgm:cxn modelId="{202AAFD0-FB7C-4671-BDFF-9979E3FC3D07}" type="presParOf" srcId="{A95FABED-261B-4458-AE48-5E63DEEF386D}" destId="{7B4FD00F-0487-4212-9FEA-B4BA15080121}"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30E53F9-C0CA-488C-89FC-C8B4AB438BB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l-GR"/>
        </a:p>
      </dgm:t>
    </dgm:pt>
    <dgm:pt modelId="{30B60924-7C11-4C50-9A65-2C303DEAD86B}">
      <dgm:prSet phldrT="[Κείμενο]" custT="1"/>
      <dgm:spPr/>
      <dgm:t>
        <a:bodyPr/>
        <a:lstStyle/>
        <a:p>
          <a:r>
            <a:rPr lang="el-GR" sz="3500" dirty="0" smtClean="0"/>
            <a:t>ΕΤΠΑ</a:t>
          </a:r>
          <a:endParaRPr lang="el-GR" sz="3500" dirty="0"/>
        </a:p>
      </dgm:t>
    </dgm:pt>
    <dgm:pt modelId="{5B14231B-45F8-4A2F-B424-72E286D0335D}" type="parTrans" cxnId="{BA65BD51-D347-42E9-97ED-0FA9F8351067}">
      <dgm:prSet/>
      <dgm:spPr/>
      <dgm:t>
        <a:bodyPr/>
        <a:lstStyle/>
        <a:p>
          <a:endParaRPr lang="el-GR"/>
        </a:p>
      </dgm:t>
    </dgm:pt>
    <dgm:pt modelId="{40FB2EAA-AAEE-419B-8D26-349DA5032824}" type="sibTrans" cxnId="{BA65BD51-D347-42E9-97ED-0FA9F8351067}">
      <dgm:prSet/>
      <dgm:spPr/>
      <dgm:t>
        <a:bodyPr/>
        <a:lstStyle/>
        <a:p>
          <a:endParaRPr lang="el-GR"/>
        </a:p>
      </dgm:t>
    </dgm:pt>
    <dgm:pt modelId="{D69D449E-D862-47FA-A853-3805A80D8C99}">
      <dgm:prSet phldrT="[Κείμενο]"/>
      <dgm:spPr/>
      <dgm:t>
        <a:bodyPr/>
        <a:lstStyle/>
        <a:p>
          <a:r>
            <a:rPr lang="el-GR" dirty="0" smtClean="0"/>
            <a:t>Κατασκευή αεροδρομίων. Εξαίρεση ενίσχυση της ασφάλειας και της μετρίαση των περιβαλλοντικών επιδράσεων στα υφιστάμενα αεροδρόμια.</a:t>
          </a:r>
          <a:endParaRPr lang="el-GR" dirty="0"/>
        </a:p>
      </dgm:t>
    </dgm:pt>
    <dgm:pt modelId="{EECF9ADD-0861-49AA-BA96-9A564DFFFFDF}" type="parTrans" cxnId="{CBB58B95-F61B-4126-8E0A-AF0D35A653C9}">
      <dgm:prSet/>
      <dgm:spPr/>
      <dgm:t>
        <a:bodyPr/>
        <a:lstStyle/>
        <a:p>
          <a:endParaRPr lang="el-GR"/>
        </a:p>
      </dgm:t>
    </dgm:pt>
    <dgm:pt modelId="{3BE5F184-CDCC-4EAD-86E1-7B90AB807D4D}" type="sibTrans" cxnId="{CBB58B95-F61B-4126-8E0A-AF0D35A653C9}">
      <dgm:prSet/>
      <dgm:spPr/>
      <dgm:t>
        <a:bodyPr/>
        <a:lstStyle/>
        <a:p>
          <a:endParaRPr lang="el-GR"/>
        </a:p>
      </dgm:t>
    </dgm:pt>
    <dgm:pt modelId="{F424C9F8-445F-482A-B4ED-40F9EA8B7F96}">
      <dgm:prSet phldrT="[Κείμενο]"/>
      <dgm:spPr/>
      <dgm:t>
        <a:bodyPr/>
        <a:lstStyle/>
        <a:p>
          <a:r>
            <a:rPr lang="el-GR" dirty="0" smtClean="0"/>
            <a:t>Επενδύσεις σε ΧΥΤΥ/ΧΥΤΑ. Εξαίρεση τον παροπλισμό τους, την μετατροπή τους και αύξηση της ασφάλειας των υφιστάμενων.</a:t>
          </a:r>
          <a:endParaRPr lang="el-GR" dirty="0"/>
        </a:p>
      </dgm:t>
    </dgm:pt>
    <dgm:pt modelId="{9F282C2F-7FF8-47CE-AE95-C263EBCCAD7C}" type="parTrans" cxnId="{C37D43CF-8136-4E0A-9072-6FAB06C0257D}">
      <dgm:prSet/>
      <dgm:spPr/>
      <dgm:t>
        <a:bodyPr/>
        <a:lstStyle/>
        <a:p>
          <a:endParaRPr lang="el-GR"/>
        </a:p>
      </dgm:t>
    </dgm:pt>
    <dgm:pt modelId="{0457832E-4D94-47C7-87E2-8DF27663C66A}" type="sibTrans" cxnId="{C37D43CF-8136-4E0A-9072-6FAB06C0257D}">
      <dgm:prSet/>
      <dgm:spPr/>
      <dgm:t>
        <a:bodyPr/>
        <a:lstStyle/>
        <a:p>
          <a:endParaRPr lang="el-GR"/>
        </a:p>
      </dgm:t>
    </dgm:pt>
    <dgm:pt modelId="{ACE2A2B1-85B6-44FA-9968-4EF38B1ABA50}">
      <dgm:prSet phldrT="[Κείμενο]"/>
      <dgm:spPr/>
      <dgm:t>
        <a:bodyPr/>
        <a:lstStyle/>
        <a:p>
          <a:r>
            <a:rPr lang="el-GR" dirty="0" smtClean="0"/>
            <a:t>Επενδύσεις για την αύξηση της δυναμικότητας των εγκαταστάσεων εναπομεινάντων αποβλήτων.</a:t>
          </a:r>
          <a:endParaRPr lang="el-GR" dirty="0"/>
        </a:p>
      </dgm:t>
    </dgm:pt>
    <dgm:pt modelId="{DD456AA7-96D1-41D3-915D-E0C5535C0D87}" type="parTrans" cxnId="{759634A7-27DA-4C6B-80EC-320A6CB1F586}">
      <dgm:prSet/>
      <dgm:spPr/>
      <dgm:t>
        <a:bodyPr/>
        <a:lstStyle/>
        <a:p>
          <a:endParaRPr lang="el-GR"/>
        </a:p>
      </dgm:t>
    </dgm:pt>
    <dgm:pt modelId="{BB650E87-65F3-4E5D-A435-89B84B9190B6}" type="sibTrans" cxnId="{759634A7-27DA-4C6B-80EC-320A6CB1F586}">
      <dgm:prSet/>
      <dgm:spPr/>
      <dgm:t>
        <a:bodyPr/>
        <a:lstStyle/>
        <a:p>
          <a:endParaRPr lang="el-GR"/>
        </a:p>
      </dgm:t>
    </dgm:pt>
    <dgm:pt modelId="{4B894551-D98B-4DB1-BD32-CB668ABED0B9}">
      <dgm:prSet phldrT="[Κείμενο]"/>
      <dgm:spPr/>
      <dgm:t>
        <a:bodyPr/>
        <a:lstStyle/>
        <a:p>
          <a:r>
            <a:rPr lang="el-GR" dirty="0" smtClean="0"/>
            <a:t>Επενδύσεις για την παραγωγή, επεξεργασία, αποθήκευση και διανομή ορυκτών καυσίμων (φυσικό αέριο).</a:t>
          </a:r>
          <a:endParaRPr lang="el-GR" dirty="0"/>
        </a:p>
      </dgm:t>
    </dgm:pt>
    <dgm:pt modelId="{80A52F83-DE21-4775-A78E-F6DF24B9376E}" type="parTrans" cxnId="{F5B2C0C8-19B3-4A8E-A871-EAC50B18C626}">
      <dgm:prSet/>
      <dgm:spPr/>
      <dgm:t>
        <a:bodyPr/>
        <a:lstStyle/>
        <a:p>
          <a:endParaRPr lang="el-GR"/>
        </a:p>
      </dgm:t>
    </dgm:pt>
    <dgm:pt modelId="{8A80515C-A99F-46E4-B1A9-18B04D2A3260}" type="sibTrans" cxnId="{F5B2C0C8-19B3-4A8E-A871-EAC50B18C626}">
      <dgm:prSet/>
      <dgm:spPr/>
      <dgm:t>
        <a:bodyPr/>
        <a:lstStyle/>
        <a:p>
          <a:endParaRPr lang="el-GR"/>
        </a:p>
      </dgm:t>
    </dgm:pt>
    <dgm:pt modelId="{F8CF4333-D8A7-4972-A39B-7A33D5D6536F}">
      <dgm:prSet phldrT="[Κείμενο]"/>
      <dgm:spPr/>
      <dgm:t>
        <a:bodyPr/>
        <a:lstStyle/>
        <a:p>
          <a:r>
            <a:rPr lang="el-GR" dirty="0" smtClean="0"/>
            <a:t>Προμήθεια σιδηροδρομικού τροχαίου υλικού</a:t>
          </a:r>
          <a:endParaRPr lang="el-GR" dirty="0"/>
        </a:p>
      </dgm:t>
    </dgm:pt>
    <dgm:pt modelId="{E19A7738-5210-4E2E-A4F3-1B4203F7C13D}" type="parTrans" cxnId="{A22B71AE-A3C7-4D7C-8C03-1292D8224684}">
      <dgm:prSet/>
      <dgm:spPr/>
      <dgm:t>
        <a:bodyPr/>
        <a:lstStyle/>
        <a:p>
          <a:endParaRPr lang="el-GR"/>
        </a:p>
      </dgm:t>
    </dgm:pt>
    <dgm:pt modelId="{61AC5B49-7FA9-4ECC-8294-C4B3D560BD2A}" type="sibTrans" cxnId="{A22B71AE-A3C7-4D7C-8C03-1292D8224684}">
      <dgm:prSet/>
      <dgm:spPr/>
      <dgm:t>
        <a:bodyPr/>
        <a:lstStyle/>
        <a:p>
          <a:endParaRPr lang="el-GR"/>
        </a:p>
      </dgm:t>
    </dgm:pt>
    <dgm:pt modelId="{C23336F0-C0BB-4CF0-B8A1-979A934C7CAF}">
      <dgm:prSet phldrT="[Κείμενο]"/>
      <dgm:spPr/>
      <dgm:t>
        <a:bodyPr/>
        <a:lstStyle/>
        <a:p>
          <a:r>
            <a:rPr lang="el-GR" dirty="0" smtClean="0"/>
            <a:t>Η παρασκευή, επεξεργασία και εμπορία καπνού και προϊόντων καπνού.</a:t>
          </a:r>
          <a:endParaRPr lang="el-GR" dirty="0"/>
        </a:p>
      </dgm:t>
    </dgm:pt>
    <dgm:pt modelId="{1D24110A-F2CA-497F-A820-61811BF449C3}" type="parTrans" cxnId="{013A5E4D-2C55-43D7-A0B1-FFBA07447DBE}">
      <dgm:prSet/>
      <dgm:spPr/>
      <dgm:t>
        <a:bodyPr/>
        <a:lstStyle/>
        <a:p>
          <a:endParaRPr lang="el-GR"/>
        </a:p>
      </dgm:t>
    </dgm:pt>
    <dgm:pt modelId="{5482E896-1BFF-417D-9C1F-D9F87C088AF7}" type="sibTrans" cxnId="{013A5E4D-2C55-43D7-A0B1-FFBA07447DBE}">
      <dgm:prSet/>
      <dgm:spPr/>
      <dgm:t>
        <a:bodyPr/>
        <a:lstStyle/>
        <a:p>
          <a:endParaRPr lang="el-GR"/>
        </a:p>
      </dgm:t>
    </dgm:pt>
    <dgm:pt modelId="{61290077-4C65-447F-BBB7-1B2C5BE7DF85}">
      <dgm:prSet phldrT="[Κείμενο]"/>
      <dgm:spPr/>
      <dgm:t>
        <a:bodyPr/>
        <a:lstStyle/>
        <a:p>
          <a:r>
            <a:rPr lang="el-GR" dirty="0" smtClean="0"/>
            <a:t>Οι προβληματικές επιχειρήσεις.</a:t>
          </a:r>
          <a:endParaRPr lang="el-GR" dirty="0"/>
        </a:p>
      </dgm:t>
    </dgm:pt>
    <dgm:pt modelId="{6FFA3407-A717-43FA-BF6A-D114380FF01A}" type="parTrans" cxnId="{5D4B8778-05C3-41F8-B3D7-5B1B2CDEA78E}">
      <dgm:prSet/>
      <dgm:spPr/>
      <dgm:t>
        <a:bodyPr/>
        <a:lstStyle/>
        <a:p>
          <a:endParaRPr lang="el-GR"/>
        </a:p>
      </dgm:t>
    </dgm:pt>
    <dgm:pt modelId="{0359E597-3009-4EA3-8DB1-885AEF1C754F}" type="sibTrans" cxnId="{5D4B8778-05C3-41F8-B3D7-5B1B2CDEA78E}">
      <dgm:prSet/>
      <dgm:spPr/>
      <dgm:t>
        <a:bodyPr/>
        <a:lstStyle/>
        <a:p>
          <a:endParaRPr lang="el-GR"/>
        </a:p>
      </dgm:t>
    </dgm:pt>
    <dgm:pt modelId="{3349F4FD-3576-4CDD-A39E-FAA086A79D79}" type="pres">
      <dgm:prSet presAssocID="{730E53F9-C0CA-488C-89FC-C8B4AB438BBD}" presName="vert0" presStyleCnt="0">
        <dgm:presLayoutVars>
          <dgm:dir/>
          <dgm:animOne val="branch"/>
          <dgm:animLvl val="lvl"/>
        </dgm:presLayoutVars>
      </dgm:prSet>
      <dgm:spPr/>
      <dgm:t>
        <a:bodyPr/>
        <a:lstStyle/>
        <a:p>
          <a:endParaRPr lang="el-GR"/>
        </a:p>
      </dgm:t>
    </dgm:pt>
    <dgm:pt modelId="{5089D2DE-0120-4B7E-8BA1-47F95BAB385C}" type="pres">
      <dgm:prSet presAssocID="{30B60924-7C11-4C50-9A65-2C303DEAD86B}" presName="thickLine" presStyleLbl="alignNode1" presStyleIdx="0" presStyleCnt="1"/>
      <dgm:spPr/>
    </dgm:pt>
    <dgm:pt modelId="{FFB90CC4-1ABC-41CA-A882-E238FAE04202}" type="pres">
      <dgm:prSet presAssocID="{30B60924-7C11-4C50-9A65-2C303DEAD86B}" presName="horz1" presStyleCnt="0"/>
      <dgm:spPr/>
    </dgm:pt>
    <dgm:pt modelId="{CC600A5D-A516-433F-A6A2-24CD1AB0EE51}" type="pres">
      <dgm:prSet presAssocID="{30B60924-7C11-4C50-9A65-2C303DEAD86B}" presName="tx1" presStyleLbl="revTx" presStyleIdx="0" presStyleCnt="8" custScaleX="76375"/>
      <dgm:spPr/>
      <dgm:t>
        <a:bodyPr/>
        <a:lstStyle/>
        <a:p>
          <a:endParaRPr lang="el-GR"/>
        </a:p>
      </dgm:t>
    </dgm:pt>
    <dgm:pt modelId="{F28D4025-E790-498D-8F82-480A06782D03}" type="pres">
      <dgm:prSet presAssocID="{30B60924-7C11-4C50-9A65-2C303DEAD86B}" presName="vert1" presStyleCnt="0"/>
      <dgm:spPr/>
    </dgm:pt>
    <dgm:pt modelId="{BBA2E15D-2351-4716-98FB-15A050EEE2CA}" type="pres">
      <dgm:prSet presAssocID="{D69D449E-D862-47FA-A853-3805A80D8C99}" presName="vertSpace2a" presStyleCnt="0"/>
      <dgm:spPr/>
    </dgm:pt>
    <dgm:pt modelId="{D72EFC3D-0727-4A30-AFD4-D8C86D0CCBFF}" type="pres">
      <dgm:prSet presAssocID="{D69D449E-D862-47FA-A853-3805A80D8C99}" presName="horz2" presStyleCnt="0"/>
      <dgm:spPr/>
    </dgm:pt>
    <dgm:pt modelId="{00DCF0F5-3C80-46E5-8730-7ADD8467B727}" type="pres">
      <dgm:prSet presAssocID="{D69D449E-D862-47FA-A853-3805A80D8C99}" presName="horzSpace2" presStyleCnt="0"/>
      <dgm:spPr/>
    </dgm:pt>
    <dgm:pt modelId="{2D15FF44-B905-4A5A-BACE-3EB94F3FC85A}" type="pres">
      <dgm:prSet presAssocID="{D69D449E-D862-47FA-A853-3805A80D8C99}" presName="tx2" presStyleLbl="revTx" presStyleIdx="1" presStyleCnt="8"/>
      <dgm:spPr/>
      <dgm:t>
        <a:bodyPr/>
        <a:lstStyle/>
        <a:p>
          <a:endParaRPr lang="el-GR"/>
        </a:p>
      </dgm:t>
    </dgm:pt>
    <dgm:pt modelId="{B7D42892-E3F3-469C-A0D3-241DDC4C2EB1}" type="pres">
      <dgm:prSet presAssocID="{D69D449E-D862-47FA-A853-3805A80D8C99}" presName="vert2" presStyleCnt="0"/>
      <dgm:spPr/>
    </dgm:pt>
    <dgm:pt modelId="{9B5DC7C4-67CF-4EA3-B206-A1E0C7620BC3}" type="pres">
      <dgm:prSet presAssocID="{D69D449E-D862-47FA-A853-3805A80D8C99}" presName="thinLine2b" presStyleLbl="callout" presStyleIdx="0" presStyleCnt="7"/>
      <dgm:spPr/>
    </dgm:pt>
    <dgm:pt modelId="{0AF734F4-ED78-4CEC-93B3-F6D8E0075671}" type="pres">
      <dgm:prSet presAssocID="{D69D449E-D862-47FA-A853-3805A80D8C99}" presName="vertSpace2b" presStyleCnt="0"/>
      <dgm:spPr/>
    </dgm:pt>
    <dgm:pt modelId="{BEE401DD-EF8A-45D4-A1F0-5A26763F7A25}" type="pres">
      <dgm:prSet presAssocID="{F424C9F8-445F-482A-B4ED-40F9EA8B7F96}" presName="horz2" presStyleCnt="0"/>
      <dgm:spPr/>
    </dgm:pt>
    <dgm:pt modelId="{96A43201-C882-4714-AB32-660F8D0ED3F8}" type="pres">
      <dgm:prSet presAssocID="{F424C9F8-445F-482A-B4ED-40F9EA8B7F96}" presName="horzSpace2" presStyleCnt="0"/>
      <dgm:spPr/>
    </dgm:pt>
    <dgm:pt modelId="{5D1BB96B-2472-4988-B06A-4F4FF721D0BC}" type="pres">
      <dgm:prSet presAssocID="{F424C9F8-445F-482A-B4ED-40F9EA8B7F96}" presName="tx2" presStyleLbl="revTx" presStyleIdx="2" presStyleCnt="8"/>
      <dgm:spPr/>
      <dgm:t>
        <a:bodyPr/>
        <a:lstStyle/>
        <a:p>
          <a:endParaRPr lang="el-GR"/>
        </a:p>
      </dgm:t>
    </dgm:pt>
    <dgm:pt modelId="{C6E6AA7B-576D-4C8E-AC9E-AD170C232E5D}" type="pres">
      <dgm:prSet presAssocID="{F424C9F8-445F-482A-B4ED-40F9EA8B7F96}" presName="vert2" presStyleCnt="0"/>
      <dgm:spPr/>
    </dgm:pt>
    <dgm:pt modelId="{BBDD4BB5-E8D7-4FB7-87DA-CD323EA53B13}" type="pres">
      <dgm:prSet presAssocID="{F424C9F8-445F-482A-B4ED-40F9EA8B7F96}" presName="thinLine2b" presStyleLbl="callout" presStyleIdx="1" presStyleCnt="7"/>
      <dgm:spPr/>
    </dgm:pt>
    <dgm:pt modelId="{35BAD7B6-5976-466A-A2B9-EA1EDFAED7BA}" type="pres">
      <dgm:prSet presAssocID="{F424C9F8-445F-482A-B4ED-40F9EA8B7F96}" presName="vertSpace2b" presStyleCnt="0"/>
      <dgm:spPr/>
    </dgm:pt>
    <dgm:pt modelId="{7E1202E8-B823-4DAD-83DF-09E37D497330}" type="pres">
      <dgm:prSet presAssocID="{ACE2A2B1-85B6-44FA-9968-4EF38B1ABA50}" presName="horz2" presStyleCnt="0"/>
      <dgm:spPr/>
    </dgm:pt>
    <dgm:pt modelId="{6F9C4786-E0AB-407C-8076-0614DE2F5F3E}" type="pres">
      <dgm:prSet presAssocID="{ACE2A2B1-85B6-44FA-9968-4EF38B1ABA50}" presName="horzSpace2" presStyleCnt="0"/>
      <dgm:spPr/>
    </dgm:pt>
    <dgm:pt modelId="{7F704C8C-3F24-462C-AFA5-2A9378209686}" type="pres">
      <dgm:prSet presAssocID="{ACE2A2B1-85B6-44FA-9968-4EF38B1ABA50}" presName="tx2" presStyleLbl="revTx" presStyleIdx="3" presStyleCnt="8"/>
      <dgm:spPr/>
      <dgm:t>
        <a:bodyPr/>
        <a:lstStyle/>
        <a:p>
          <a:endParaRPr lang="el-GR"/>
        </a:p>
      </dgm:t>
    </dgm:pt>
    <dgm:pt modelId="{7060DC52-DA14-487B-AC90-C3E2956A7CA1}" type="pres">
      <dgm:prSet presAssocID="{ACE2A2B1-85B6-44FA-9968-4EF38B1ABA50}" presName="vert2" presStyleCnt="0"/>
      <dgm:spPr/>
    </dgm:pt>
    <dgm:pt modelId="{8E8562F0-12AD-4293-ABCC-3F325BD0F8EE}" type="pres">
      <dgm:prSet presAssocID="{ACE2A2B1-85B6-44FA-9968-4EF38B1ABA50}" presName="thinLine2b" presStyleLbl="callout" presStyleIdx="2" presStyleCnt="7"/>
      <dgm:spPr/>
    </dgm:pt>
    <dgm:pt modelId="{E53261AA-A00C-4BC0-ADA4-97AD9A695419}" type="pres">
      <dgm:prSet presAssocID="{ACE2A2B1-85B6-44FA-9968-4EF38B1ABA50}" presName="vertSpace2b" presStyleCnt="0"/>
      <dgm:spPr/>
    </dgm:pt>
    <dgm:pt modelId="{1450B88F-3803-45A1-BDB3-4626038CCE80}" type="pres">
      <dgm:prSet presAssocID="{4B894551-D98B-4DB1-BD32-CB668ABED0B9}" presName="horz2" presStyleCnt="0"/>
      <dgm:spPr/>
    </dgm:pt>
    <dgm:pt modelId="{B947E30A-877B-482C-94B2-A782F7712262}" type="pres">
      <dgm:prSet presAssocID="{4B894551-D98B-4DB1-BD32-CB668ABED0B9}" presName="horzSpace2" presStyleCnt="0"/>
      <dgm:spPr/>
    </dgm:pt>
    <dgm:pt modelId="{7CBAE12C-849A-4F69-9676-B0F066548709}" type="pres">
      <dgm:prSet presAssocID="{4B894551-D98B-4DB1-BD32-CB668ABED0B9}" presName="tx2" presStyleLbl="revTx" presStyleIdx="4" presStyleCnt="8"/>
      <dgm:spPr/>
      <dgm:t>
        <a:bodyPr/>
        <a:lstStyle/>
        <a:p>
          <a:endParaRPr lang="el-GR"/>
        </a:p>
      </dgm:t>
    </dgm:pt>
    <dgm:pt modelId="{3BACCF54-5640-4018-9988-738F2F34BF12}" type="pres">
      <dgm:prSet presAssocID="{4B894551-D98B-4DB1-BD32-CB668ABED0B9}" presName="vert2" presStyleCnt="0"/>
      <dgm:spPr/>
    </dgm:pt>
    <dgm:pt modelId="{99A9EB2F-D69C-417F-8ECF-28A7DCD8EF8D}" type="pres">
      <dgm:prSet presAssocID="{4B894551-D98B-4DB1-BD32-CB668ABED0B9}" presName="thinLine2b" presStyleLbl="callout" presStyleIdx="3" presStyleCnt="7"/>
      <dgm:spPr/>
    </dgm:pt>
    <dgm:pt modelId="{AD9928AB-873C-44BF-B5B5-04E2CB0BC52E}" type="pres">
      <dgm:prSet presAssocID="{4B894551-D98B-4DB1-BD32-CB668ABED0B9}" presName="vertSpace2b" presStyleCnt="0"/>
      <dgm:spPr/>
    </dgm:pt>
    <dgm:pt modelId="{473E2C3F-6457-469F-A958-C25ED5713B07}" type="pres">
      <dgm:prSet presAssocID="{F8CF4333-D8A7-4972-A39B-7A33D5D6536F}" presName="horz2" presStyleCnt="0"/>
      <dgm:spPr/>
    </dgm:pt>
    <dgm:pt modelId="{E75EA474-E5D6-4C60-A1E8-2B22D8B29C0F}" type="pres">
      <dgm:prSet presAssocID="{F8CF4333-D8A7-4972-A39B-7A33D5D6536F}" presName="horzSpace2" presStyleCnt="0"/>
      <dgm:spPr/>
    </dgm:pt>
    <dgm:pt modelId="{EC1655AC-5140-4712-84EE-A5A51ECF7DDB}" type="pres">
      <dgm:prSet presAssocID="{F8CF4333-D8A7-4972-A39B-7A33D5D6536F}" presName="tx2" presStyleLbl="revTx" presStyleIdx="5" presStyleCnt="8"/>
      <dgm:spPr/>
      <dgm:t>
        <a:bodyPr/>
        <a:lstStyle/>
        <a:p>
          <a:endParaRPr lang="el-GR"/>
        </a:p>
      </dgm:t>
    </dgm:pt>
    <dgm:pt modelId="{B05DBF3F-58B7-4EED-82C4-FB4DADF4D21E}" type="pres">
      <dgm:prSet presAssocID="{F8CF4333-D8A7-4972-A39B-7A33D5D6536F}" presName="vert2" presStyleCnt="0"/>
      <dgm:spPr/>
    </dgm:pt>
    <dgm:pt modelId="{BAB70FBC-B4B0-48F1-9FB7-32C024F69AD1}" type="pres">
      <dgm:prSet presAssocID="{F8CF4333-D8A7-4972-A39B-7A33D5D6536F}" presName="thinLine2b" presStyleLbl="callout" presStyleIdx="4" presStyleCnt="7"/>
      <dgm:spPr/>
    </dgm:pt>
    <dgm:pt modelId="{F9873D78-EBEE-42A3-BB9B-937C345C7388}" type="pres">
      <dgm:prSet presAssocID="{F8CF4333-D8A7-4972-A39B-7A33D5D6536F}" presName="vertSpace2b" presStyleCnt="0"/>
      <dgm:spPr/>
    </dgm:pt>
    <dgm:pt modelId="{80A25385-D91D-4D69-B9A6-15DD3DE74B8F}" type="pres">
      <dgm:prSet presAssocID="{C23336F0-C0BB-4CF0-B8A1-979A934C7CAF}" presName="horz2" presStyleCnt="0"/>
      <dgm:spPr/>
    </dgm:pt>
    <dgm:pt modelId="{E96D838A-EFA3-461D-A22B-84C99873084C}" type="pres">
      <dgm:prSet presAssocID="{C23336F0-C0BB-4CF0-B8A1-979A934C7CAF}" presName="horzSpace2" presStyleCnt="0"/>
      <dgm:spPr/>
    </dgm:pt>
    <dgm:pt modelId="{7DE5897B-09E4-4CC3-A57C-4210270195CB}" type="pres">
      <dgm:prSet presAssocID="{C23336F0-C0BB-4CF0-B8A1-979A934C7CAF}" presName="tx2" presStyleLbl="revTx" presStyleIdx="6" presStyleCnt="8"/>
      <dgm:spPr/>
      <dgm:t>
        <a:bodyPr/>
        <a:lstStyle/>
        <a:p>
          <a:endParaRPr lang="el-GR"/>
        </a:p>
      </dgm:t>
    </dgm:pt>
    <dgm:pt modelId="{D895103C-0C54-49AD-9B3D-3219A57E3C9A}" type="pres">
      <dgm:prSet presAssocID="{C23336F0-C0BB-4CF0-B8A1-979A934C7CAF}" presName="vert2" presStyleCnt="0"/>
      <dgm:spPr/>
    </dgm:pt>
    <dgm:pt modelId="{405F9C78-0294-4CC3-BA79-CA557B1EAB34}" type="pres">
      <dgm:prSet presAssocID="{C23336F0-C0BB-4CF0-B8A1-979A934C7CAF}" presName="thinLine2b" presStyleLbl="callout" presStyleIdx="5" presStyleCnt="7"/>
      <dgm:spPr/>
    </dgm:pt>
    <dgm:pt modelId="{6F100E2F-1F22-49C6-B988-8046AC4E7FB5}" type="pres">
      <dgm:prSet presAssocID="{C23336F0-C0BB-4CF0-B8A1-979A934C7CAF}" presName="vertSpace2b" presStyleCnt="0"/>
      <dgm:spPr/>
    </dgm:pt>
    <dgm:pt modelId="{19C110D8-9D3E-4875-92C8-9A3C5E7630C5}" type="pres">
      <dgm:prSet presAssocID="{61290077-4C65-447F-BBB7-1B2C5BE7DF85}" presName="horz2" presStyleCnt="0"/>
      <dgm:spPr/>
    </dgm:pt>
    <dgm:pt modelId="{8E4D8458-7C6F-4366-B5BD-A67AC9245301}" type="pres">
      <dgm:prSet presAssocID="{61290077-4C65-447F-BBB7-1B2C5BE7DF85}" presName="horzSpace2" presStyleCnt="0"/>
      <dgm:spPr/>
    </dgm:pt>
    <dgm:pt modelId="{07645666-B8E1-49B4-833E-D6ACCF3176CB}" type="pres">
      <dgm:prSet presAssocID="{61290077-4C65-447F-BBB7-1B2C5BE7DF85}" presName="tx2" presStyleLbl="revTx" presStyleIdx="7" presStyleCnt="8"/>
      <dgm:spPr/>
      <dgm:t>
        <a:bodyPr/>
        <a:lstStyle/>
        <a:p>
          <a:endParaRPr lang="el-GR"/>
        </a:p>
      </dgm:t>
    </dgm:pt>
    <dgm:pt modelId="{5FB505FC-2584-413D-B461-EA4B0BDC4927}" type="pres">
      <dgm:prSet presAssocID="{61290077-4C65-447F-BBB7-1B2C5BE7DF85}" presName="vert2" presStyleCnt="0"/>
      <dgm:spPr/>
    </dgm:pt>
    <dgm:pt modelId="{8E2C583D-8F53-44CE-9414-6C7CC2ED032A}" type="pres">
      <dgm:prSet presAssocID="{61290077-4C65-447F-BBB7-1B2C5BE7DF85}" presName="thinLine2b" presStyleLbl="callout" presStyleIdx="6" presStyleCnt="7"/>
      <dgm:spPr>
        <a:ln>
          <a:noFill/>
        </a:ln>
      </dgm:spPr>
    </dgm:pt>
    <dgm:pt modelId="{4DBFB41B-D2B8-44AA-ADB9-E2FC718F9915}" type="pres">
      <dgm:prSet presAssocID="{61290077-4C65-447F-BBB7-1B2C5BE7DF85}" presName="vertSpace2b" presStyleCnt="0"/>
      <dgm:spPr/>
    </dgm:pt>
  </dgm:ptLst>
  <dgm:cxnLst>
    <dgm:cxn modelId="{F994D8B4-53A3-4CB6-A664-8859655D3B8B}" type="presOf" srcId="{4B894551-D98B-4DB1-BD32-CB668ABED0B9}" destId="{7CBAE12C-849A-4F69-9676-B0F066548709}" srcOrd="0" destOrd="0" presId="urn:microsoft.com/office/officeart/2008/layout/LinedList"/>
    <dgm:cxn modelId="{1B249C8C-31FB-42A9-BE97-F2FF5A9C6F82}" type="presOf" srcId="{30B60924-7C11-4C50-9A65-2C303DEAD86B}" destId="{CC600A5D-A516-433F-A6A2-24CD1AB0EE51}" srcOrd="0" destOrd="0" presId="urn:microsoft.com/office/officeart/2008/layout/LinedList"/>
    <dgm:cxn modelId="{A22B71AE-A3C7-4D7C-8C03-1292D8224684}" srcId="{30B60924-7C11-4C50-9A65-2C303DEAD86B}" destId="{F8CF4333-D8A7-4972-A39B-7A33D5D6536F}" srcOrd="4" destOrd="0" parTransId="{E19A7738-5210-4E2E-A4F3-1B4203F7C13D}" sibTransId="{61AC5B49-7FA9-4ECC-8294-C4B3D560BD2A}"/>
    <dgm:cxn modelId="{AFE6B9ED-68E6-4728-A4E9-BD695701F336}" type="presOf" srcId="{C23336F0-C0BB-4CF0-B8A1-979A934C7CAF}" destId="{7DE5897B-09E4-4CC3-A57C-4210270195CB}" srcOrd="0" destOrd="0" presId="urn:microsoft.com/office/officeart/2008/layout/LinedList"/>
    <dgm:cxn modelId="{C37D43CF-8136-4E0A-9072-6FAB06C0257D}" srcId="{30B60924-7C11-4C50-9A65-2C303DEAD86B}" destId="{F424C9F8-445F-482A-B4ED-40F9EA8B7F96}" srcOrd="1" destOrd="0" parTransId="{9F282C2F-7FF8-47CE-AE95-C263EBCCAD7C}" sibTransId="{0457832E-4D94-47C7-87E2-8DF27663C66A}"/>
    <dgm:cxn modelId="{013A5E4D-2C55-43D7-A0B1-FFBA07447DBE}" srcId="{30B60924-7C11-4C50-9A65-2C303DEAD86B}" destId="{C23336F0-C0BB-4CF0-B8A1-979A934C7CAF}" srcOrd="5" destOrd="0" parTransId="{1D24110A-F2CA-497F-A820-61811BF449C3}" sibTransId="{5482E896-1BFF-417D-9C1F-D9F87C088AF7}"/>
    <dgm:cxn modelId="{20DBE62D-67A1-4742-902B-1E44EB05BD45}" type="presOf" srcId="{61290077-4C65-447F-BBB7-1B2C5BE7DF85}" destId="{07645666-B8E1-49B4-833E-D6ACCF3176CB}" srcOrd="0" destOrd="0" presId="urn:microsoft.com/office/officeart/2008/layout/LinedList"/>
    <dgm:cxn modelId="{EA58D99B-4A6F-4B47-921F-A8EFCE4FDD4B}" type="presOf" srcId="{F424C9F8-445F-482A-B4ED-40F9EA8B7F96}" destId="{5D1BB96B-2472-4988-B06A-4F4FF721D0BC}" srcOrd="0" destOrd="0" presId="urn:microsoft.com/office/officeart/2008/layout/LinedList"/>
    <dgm:cxn modelId="{5D4B8778-05C3-41F8-B3D7-5B1B2CDEA78E}" srcId="{30B60924-7C11-4C50-9A65-2C303DEAD86B}" destId="{61290077-4C65-447F-BBB7-1B2C5BE7DF85}" srcOrd="6" destOrd="0" parTransId="{6FFA3407-A717-43FA-BF6A-D114380FF01A}" sibTransId="{0359E597-3009-4EA3-8DB1-885AEF1C754F}"/>
    <dgm:cxn modelId="{02479E15-823A-4524-BF7D-FF998794CF8D}" type="presOf" srcId="{ACE2A2B1-85B6-44FA-9968-4EF38B1ABA50}" destId="{7F704C8C-3F24-462C-AFA5-2A9378209686}" srcOrd="0" destOrd="0" presId="urn:microsoft.com/office/officeart/2008/layout/LinedList"/>
    <dgm:cxn modelId="{FD9D9C41-851F-4153-8DE7-8A86AE37ACCB}" type="presOf" srcId="{F8CF4333-D8A7-4972-A39B-7A33D5D6536F}" destId="{EC1655AC-5140-4712-84EE-A5A51ECF7DDB}" srcOrd="0" destOrd="0" presId="urn:microsoft.com/office/officeart/2008/layout/LinedList"/>
    <dgm:cxn modelId="{CBB58B95-F61B-4126-8E0A-AF0D35A653C9}" srcId="{30B60924-7C11-4C50-9A65-2C303DEAD86B}" destId="{D69D449E-D862-47FA-A853-3805A80D8C99}" srcOrd="0" destOrd="0" parTransId="{EECF9ADD-0861-49AA-BA96-9A564DFFFFDF}" sibTransId="{3BE5F184-CDCC-4EAD-86E1-7B90AB807D4D}"/>
    <dgm:cxn modelId="{F5B2C0C8-19B3-4A8E-A871-EAC50B18C626}" srcId="{30B60924-7C11-4C50-9A65-2C303DEAD86B}" destId="{4B894551-D98B-4DB1-BD32-CB668ABED0B9}" srcOrd="3" destOrd="0" parTransId="{80A52F83-DE21-4775-A78E-F6DF24B9376E}" sibTransId="{8A80515C-A99F-46E4-B1A9-18B04D2A3260}"/>
    <dgm:cxn modelId="{759634A7-27DA-4C6B-80EC-320A6CB1F586}" srcId="{30B60924-7C11-4C50-9A65-2C303DEAD86B}" destId="{ACE2A2B1-85B6-44FA-9968-4EF38B1ABA50}" srcOrd="2" destOrd="0" parTransId="{DD456AA7-96D1-41D3-915D-E0C5535C0D87}" sibTransId="{BB650E87-65F3-4E5D-A435-89B84B9190B6}"/>
    <dgm:cxn modelId="{F34C2EE4-5D39-42A5-A5E1-272834826578}" type="presOf" srcId="{D69D449E-D862-47FA-A853-3805A80D8C99}" destId="{2D15FF44-B905-4A5A-BACE-3EB94F3FC85A}" srcOrd="0" destOrd="0" presId="urn:microsoft.com/office/officeart/2008/layout/LinedList"/>
    <dgm:cxn modelId="{BA65BD51-D347-42E9-97ED-0FA9F8351067}" srcId="{730E53F9-C0CA-488C-89FC-C8B4AB438BBD}" destId="{30B60924-7C11-4C50-9A65-2C303DEAD86B}" srcOrd="0" destOrd="0" parTransId="{5B14231B-45F8-4A2F-B424-72E286D0335D}" sibTransId="{40FB2EAA-AAEE-419B-8D26-349DA5032824}"/>
    <dgm:cxn modelId="{FBBB32BC-7A6A-4FB3-9A22-565A10C985A8}" type="presOf" srcId="{730E53F9-C0CA-488C-89FC-C8B4AB438BBD}" destId="{3349F4FD-3576-4CDD-A39E-FAA086A79D79}" srcOrd="0" destOrd="0" presId="urn:microsoft.com/office/officeart/2008/layout/LinedList"/>
    <dgm:cxn modelId="{2E9AC402-F223-4617-A43E-0DB87DDC075E}" type="presParOf" srcId="{3349F4FD-3576-4CDD-A39E-FAA086A79D79}" destId="{5089D2DE-0120-4B7E-8BA1-47F95BAB385C}" srcOrd="0" destOrd="0" presId="urn:microsoft.com/office/officeart/2008/layout/LinedList"/>
    <dgm:cxn modelId="{092A71C0-DE1A-4D66-BFBD-3C817017C994}" type="presParOf" srcId="{3349F4FD-3576-4CDD-A39E-FAA086A79D79}" destId="{FFB90CC4-1ABC-41CA-A882-E238FAE04202}" srcOrd="1" destOrd="0" presId="urn:microsoft.com/office/officeart/2008/layout/LinedList"/>
    <dgm:cxn modelId="{776DCA12-30E4-49B9-85B7-70151ADC90C2}" type="presParOf" srcId="{FFB90CC4-1ABC-41CA-A882-E238FAE04202}" destId="{CC600A5D-A516-433F-A6A2-24CD1AB0EE51}" srcOrd="0" destOrd="0" presId="urn:microsoft.com/office/officeart/2008/layout/LinedList"/>
    <dgm:cxn modelId="{6B08D5BC-0D36-42C6-B4DB-72815ABF3A96}" type="presParOf" srcId="{FFB90CC4-1ABC-41CA-A882-E238FAE04202}" destId="{F28D4025-E790-498D-8F82-480A06782D03}" srcOrd="1" destOrd="0" presId="urn:microsoft.com/office/officeart/2008/layout/LinedList"/>
    <dgm:cxn modelId="{F6CB012D-8DA1-4FC0-A00C-A10DDF3577C5}" type="presParOf" srcId="{F28D4025-E790-498D-8F82-480A06782D03}" destId="{BBA2E15D-2351-4716-98FB-15A050EEE2CA}" srcOrd="0" destOrd="0" presId="urn:microsoft.com/office/officeart/2008/layout/LinedList"/>
    <dgm:cxn modelId="{C086D4A2-B65E-4285-BC21-F4B733496EFC}" type="presParOf" srcId="{F28D4025-E790-498D-8F82-480A06782D03}" destId="{D72EFC3D-0727-4A30-AFD4-D8C86D0CCBFF}" srcOrd="1" destOrd="0" presId="urn:microsoft.com/office/officeart/2008/layout/LinedList"/>
    <dgm:cxn modelId="{FABDD003-0EAD-4A08-9DD6-EE8AEF62983B}" type="presParOf" srcId="{D72EFC3D-0727-4A30-AFD4-D8C86D0CCBFF}" destId="{00DCF0F5-3C80-46E5-8730-7ADD8467B727}" srcOrd="0" destOrd="0" presId="urn:microsoft.com/office/officeart/2008/layout/LinedList"/>
    <dgm:cxn modelId="{53E8F61E-5B37-42BF-9F4B-CB83A0D82FE1}" type="presParOf" srcId="{D72EFC3D-0727-4A30-AFD4-D8C86D0CCBFF}" destId="{2D15FF44-B905-4A5A-BACE-3EB94F3FC85A}" srcOrd="1" destOrd="0" presId="urn:microsoft.com/office/officeart/2008/layout/LinedList"/>
    <dgm:cxn modelId="{32189574-CC84-4CF5-9E8F-21F99B0EE82D}" type="presParOf" srcId="{D72EFC3D-0727-4A30-AFD4-D8C86D0CCBFF}" destId="{B7D42892-E3F3-469C-A0D3-241DDC4C2EB1}" srcOrd="2" destOrd="0" presId="urn:microsoft.com/office/officeart/2008/layout/LinedList"/>
    <dgm:cxn modelId="{9E25CD59-75CB-4B2C-B6B5-8B851A1F2B52}" type="presParOf" srcId="{F28D4025-E790-498D-8F82-480A06782D03}" destId="{9B5DC7C4-67CF-4EA3-B206-A1E0C7620BC3}" srcOrd="2" destOrd="0" presId="urn:microsoft.com/office/officeart/2008/layout/LinedList"/>
    <dgm:cxn modelId="{322A0F1D-4857-40DB-94E0-60B4D8835449}" type="presParOf" srcId="{F28D4025-E790-498D-8F82-480A06782D03}" destId="{0AF734F4-ED78-4CEC-93B3-F6D8E0075671}" srcOrd="3" destOrd="0" presId="urn:microsoft.com/office/officeart/2008/layout/LinedList"/>
    <dgm:cxn modelId="{7E90E519-E43E-42D6-AFC1-9BF9A0E28F8C}" type="presParOf" srcId="{F28D4025-E790-498D-8F82-480A06782D03}" destId="{BEE401DD-EF8A-45D4-A1F0-5A26763F7A25}" srcOrd="4" destOrd="0" presId="urn:microsoft.com/office/officeart/2008/layout/LinedList"/>
    <dgm:cxn modelId="{E0B00D8F-03B1-4DEC-B07D-34276F271FDA}" type="presParOf" srcId="{BEE401DD-EF8A-45D4-A1F0-5A26763F7A25}" destId="{96A43201-C882-4714-AB32-660F8D0ED3F8}" srcOrd="0" destOrd="0" presId="urn:microsoft.com/office/officeart/2008/layout/LinedList"/>
    <dgm:cxn modelId="{9EEA6144-8A10-4DC6-AF49-DE0C77B2A1A3}" type="presParOf" srcId="{BEE401DD-EF8A-45D4-A1F0-5A26763F7A25}" destId="{5D1BB96B-2472-4988-B06A-4F4FF721D0BC}" srcOrd="1" destOrd="0" presId="urn:microsoft.com/office/officeart/2008/layout/LinedList"/>
    <dgm:cxn modelId="{DC5F366A-159F-4E3E-9198-CCD77929F04C}" type="presParOf" srcId="{BEE401DD-EF8A-45D4-A1F0-5A26763F7A25}" destId="{C6E6AA7B-576D-4C8E-AC9E-AD170C232E5D}" srcOrd="2" destOrd="0" presId="urn:microsoft.com/office/officeart/2008/layout/LinedList"/>
    <dgm:cxn modelId="{49D2AB42-552E-40EA-8D1C-31BBD350437E}" type="presParOf" srcId="{F28D4025-E790-498D-8F82-480A06782D03}" destId="{BBDD4BB5-E8D7-4FB7-87DA-CD323EA53B13}" srcOrd="5" destOrd="0" presId="urn:microsoft.com/office/officeart/2008/layout/LinedList"/>
    <dgm:cxn modelId="{9B960B47-C6B4-4565-A082-3EF0E80F340D}" type="presParOf" srcId="{F28D4025-E790-498D-8F82-480A06782D03}" destId="{35BAD7B6-5976-466A-A2B9-EA1EDFAED7BA}" srcOrd="6" destOrd="0" presId="urn:microsoft.com/office/officeart/2008/layout/LinedList"/>
    <dgm:cxn modelId="{2C24C553-35B4-4FD7-BBDE-2457F1444356}" type="presParOf" srcId="{F28D4025-E790-498D-8F82-480A06782D03}" destId="{7E1202E8-B823-4DAD-83DF-09E37D497330}" srcOrd="7" destOrd="0" presId="urn:microsoft.com/office/officeart/2008/layout/LinedList"/>
    <dgm:cxn modelId="{7F465F08-79BA-4334-94B8-C65B4D51563C}" type="presParOf" srcId="{7E1202E8-B823-4DAD-83DF-09E37D497330}" destId="{6F9C4786-E0AB-407C-8076-0614DE2F5F3E}" srcOrd="0" destOrd="0" presId="urn:microsoft.com/office/officeart/2008/layout/LinedList"/>
    <dgm:cxn modelId="{DE95C1BE-18AA-425F-88DF-C1E30D744C04}" type="presParOf" srcId="{7E1202E8-B823-4DAD-83DF-09E37D497330}" destId="{7F704C8C-3F24-462C-AFA5-2A9378209686}" srcOrd="1" destOrd="0" presId="urn:microsoft.com/office/officeart/2008/layout/LinedList"/>
    <dgm:cxn modelId="{36876AC5-2937-4FF2-A8C7-A53D2C9FB007}" type="presParOf" srcId="{7E1202E8-B823-4DAD-83DF-09E37D497330}" destId="{7060DC52-DA14-487B-AC90-C3E2956A7CA1}" srcOrd="2" destOrd="0" presId="urn:microsoft.com/office/officeart/2008/layout/LinedList"/>
    <dgm:cxn modelId="{0F910D87-5879-4F10-8075-B518BF1F02DD}" type="presParOf" srcId="{F28D4025-E790-498D-8F82-480A06782D03}" destId="{8E8562F0-12AD-4293-ABCC-3F325BD0F8EE}" srcOrd="8" destOrd="0" presId="urn:microsoft.com/office/officeart/2008/layout/LinedList"/>
    <dgm:cxn modelId="{DE249E2D-F45E-4B74-B51F-8A63AA81E4A3}" type="presParOf" srcId="{F28D4025-E790-498D-8F82-480A06782D03}" destId="{E53261AA-A00C-4BC0-ADA4-97AD9A695419}" srcOrd="9" destOrd="0" presId="urn:microsoft.com/office/officeart/2008/layout/LinedList"/>
    <dgm:cxn modelId="{08FB3F7A-0038-4A3C-9765-842FF659DE46}" type="presParOf" srcId="{F28D4025-E790-498D-8F82-480A06782D03}" destId="{1450B88F-3803-45A1-BDB3-4626038CCE80}" srcOrd="10" destOrd="0" presId="urn:microsoft.com/office/officeart/2008/layout/LinedList"/>
    <dgm:cxn modelId="{1164E5BC-BD73-45AB-AB21-D241B00CF340}" type="presParOf" srcId="{1450B88F-3803-45A1-BDB3-4626038CCE80}" destId="{B947E30A-877B-482C-94B2-A782F7712262}" srcOrd="0" destOrd="0" presId="urn:microsoft.com/office/officeart/2008/layout/LinedList"/>
    <dgm:cxn modelId="{7054B70C-ECBB-45B8-B2E8-E46EA1AEA3C3}" type="presParOf" srcId="{1450B88F-3803-45A1-BDB3-4626038CCE80}" destId="{7CBAE12C-849A-4F69-9676-B0F066548709}" srcOrd="1" destOrd="0" presId="urn:microsoft.com/office/officeart/2008/layout/LinedList"/>
    <dgm:cxn modelId="{AFAFD95B-6196-4382-B455-E8D099234751}" type="presParOf" srcId="{1450B88F-3803-45A1-BDB3-4626038CCE80}" destId="{3BACCF54-5640-4018-9988-738F2F34BF12}" srcOrd="2" destOrd="0" presId="urn:microsoft.com/office/officeart/2008/layout/LinedList"/>
    <dgm:cxn modelId="{96949283-7C37-4C5A-BAB1-A267243FBD7A}" type="presParOf" srcId="{F28D4025-E790-498D-8F82-480A06782D03}" destId="{99A9EB2F-D69C-417F-8ECF-28A7DCD8EF8D}" srcOrd="11" destOrd="0" presId="urn:microsoft.com/office/officeart/2008/layout/LinedList"/>
    <dgm:cxn modelId="{036296D8-A922-496A-AE88-BA7A4C753DF3}" type="presParOf" srcId="{F28D4025-E790-498D-8F82-480A06782D03}" destId="{AD9928AB-873C-44BF-B5B5-04E2CB0BC52E}" srcOrd="12" destOrd="0" presId="urn:microsoft.com/office/officeart/2008/layout/LinedList"/>
    <dgm:cxn modelId="{30FA64F2-A9FC-4019-AD7A-16D5B93FE4ED}" type="presParOf" srcId="{F28D4025-E790-498D-8F82-480A06782D03}" destId="{473E2C3F-6457-469F-A958-C25ED5713B07}" srcOrd="13" destOrd="0" presId="urn:microsoft.com/office/officeart/2008/layout/LinedList"/>
    <dgm:cxn modelId="{8AB9FBF0-242E-4563-B924-90A8E4A6796F}" type="presParOf" srcId="{473E2C3F-6457-469F-A958-C25ED5713B07}" destId="{E75EA474-E5D6-4C60-A1E8-2B22D8B29C0F}" srcOrd="0" destOrd="0" presId="urn:microsoft.com/office/officeart/2008/layout/LinedList"/>
    <dgm:cxn modelId="{4AACCD19-8403-46F9-944C-95A4F2F8DD06}" type="presParOf" srcId="{473E2C3F-6457-469F-A958-C25ED5713B07}" destId="{EC1655AC-5140-4712-84EE-A5A51ECF7DDB}" srcOrd="1" destOrd="0" presId="urn:microsoft.com/office/officeart/2008/layout/LinedList"/>
    <dgm:cxn modelId="{12D31472-7102-4C2F-B719-71D90C1F1D92}" type="presParOf" srcId="{473E2C3F-6457-469F-A958-C25ED5713B07}" destId="{B05DBF3F-58B7-4EED-82C4-FB4DADF4D21E}" srcOrd="2" destOrd="0" presId="urn:microsoft.com/office/officeart/2008/layout/LinedList"/>
    <dgm:cxn modelId="{C0512292-346B-4279-837F-6B1A5294035E}" type="presParOf" srcId="{F28D4025-E790-498D-8F82-480A06782D03}" destId="{BAB70FBC-B4B0-48F1-9FB7-32C024F69AD1}" srcOrd="14" destOrd="0" presId="urn:microsoft.com/office/officeart/2008/layout/LinedList"/>
    <dgm:cxn modelId="{1779FEC3-9360-4CC1-A5E1-CBAC86C247F6}" type="presParOf" srcId="{F28D4025-E790-498D-8F82-480A06782D03}" destId="{F9873D78-EBEE-42A3-BB9B-937C345C7388}" srcOrd="15" destOrd="0" presId="urn:microsoft.com/office/officeart/2008/layout/LinedList"/>
    <dgm:cxn modelId="{A25A2E1E-9C02-4FCF-B6F5-7A128F8CB6D7}" type="presParOf" srcId="{F28D4025-E790-498D-8F82-480A06782D03}" destId="{80A25385-D91D-4D69-B9A6-15DD3DE74B8F}" srcOrd="16" destOrd="0" presId="urn:microsoft.com/office/officeart/2008/layout/LinedList"/>
    <dgm:cxn modelId="{8DAA3E36-2BC0-4C69-BFFA-6F9817965D19}" type="presParOf" srcId="{80A25385-D91D-4D69-B9A6-15DD3DE74B8F}" destId="{E96D838A-EFA3-461D-A22B-84C99873084C}" srcOrd="0" destOrd="0" presId="urn:microsoft.com/office/officeart/2008/layout/LinedList"/>
    <dgm:cxn modelId="{97C4D015-67F3-4E3B-9532-2535E1948E46}" type="presParOf" srcId="{80A25385-D91D-4D69-B9A6-15DD3DE74B8F}" destId="{7DE5897B-09E4-4CC3-A57C-4210270195CB}" srcOrd="1" destOrd="0" presId="urn:microsoft.com/office/officeart/2008/layout/LinedList"/>
    <dgm:cxn modelId="{23272635-33D2-4ECE-BAF9-3940D0F3588B}" type="presParOf" srcId="{80A25385-D91D-4D69-B9A6-15DD3DE74B8F}" destId="{D895103C-0C54-49AD-9B3D-3219A57E3C9A}" srcOrd="2" destOrd="0" presId="urn:microsoft.com/office/officeart/2008/layout/LinedList"/>
    <dgm:cxn modelId="{F4DE2B98-E2BF-4EBE-9055-CEC1280F238A}" type="presParOf" srcId="{F28D4025-E790-498D-8F82-480A06782D03}" destId="{405F9C78-0294-4CC3-BA79-CA557B1EAB34}" srcOrd="17" destOrd="0" presId="urn:microsoft.com/office/officeart/2008/layout/LinedList"/>
    <dgm:cxn modelId="{E6BE998A-ABA7-4002-9E44-582490943CB7}" type="presParOf" srcId="{F28D4025-E790-498D-8F82-480A06782D03}" destId="{6F100E2F-1F22-49C6-B988-8046AC4E7FB5}" srcOrd="18" destOrd="0" presId="urn:microsoft.com/office/officeart/2008/layout/LinedList"/>
    <dgm:cxn modelId="{44EB3016-96BB-4D21-A9DF-D7F336FAAEBF}" type="presParOf" srcId="{F28D4025-E790-498D-8F82-480A06782D03}" destId="{19C110D8-9D3E-4875-92C8-9A3C5E7630C5}" srcOrd="19" destOrd="0" presId="urn:microsoft.com/office/officeart/2008/layout/LinedList"/>
    <dgm:cxn modelId="{A4628642-4981-4037-AEEA-EC583E4B4E96}" type="presParOf" srcId="{19C110D8-9D3E-4875-92C8-9A3C5E7630C5}" destId="{8E4D8458-7C6F-4366-B5BD-A67AC9245301}" srcOrd="0" destOrd="0" presId="urn:microsoft.com/office/officeart/2008/layout/LinedList"/>
    <dgm:cxn modelId="{568713F3-351B-4080-A4EA-E030A16D71C7}" type="presParOf" srcId="{19C110D8-9D3E-4875-92C8-9A3C5E7630C5}" destId="{07645666-B8E1-49B4-833E-D6ACCF3176CB}" srcOrd="1" destOrd="0" presId="urn:microsoft.com/office/officeart/2008/layout/LinedList"/>
    <dgm:cxn modelId="{0756E00C-E296-44D8-B08D-B4035ECAD45E}" type="presParOf" srcId="{19C110D8-9D3E-4875-92C8-9A3C5E7630C5}" destId="{5FB505FC-2584-413D-B461-EA4B0BDC4927}" srcOrd="2" destOrd="0" presId="urn:microsoft.com/office/officeart/2008/layout/LinedList"/>
    <dgm:cxn modelId="{937107A9-361B-41AD-9D3D-F9EDFC877A41}" type="presParOf" srcId="{F28D4025-E790-498D-8F82-480A06782D03}" destId="{8E2C583D-8F53-44CE-9414-6C7CC2ED032A}" srcOrd="20" destOrd="0" presId="urn:microsoft.com/office/officeart/2008/layout/LinedList"/>
    <dgm:cxn modelId="{B9593580-82BF-4DD6-A0AC-7D55C3F93AEF}" type="presParOf" srcId="{F28D4025-E790-498D-8F82-480A06782D03}" destId="{4DBFB41B-D2B8-44AA-ADB9-E2FC718F9915}" srcOrd="2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30E53F9-C0CA-488C-89FC-C8B4AB438BB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l-GR"/>
        </a:p>
      </dgm:t>
    </dgm:pt>
    <dgm:pt modelId="{30B60924-7C11-4C50-9A65-2C303DEAD86B}">
      <dgm:prSet phldrT="[Κείμενο]" custT="1"/>
      <dgm:spPr/>
      <dgm:t>
        <a:bodyPr/>
        <a:lstStyle/>
        <a:p>
          <a:r>
            <a:rPr lang="el-GR" sz="3500" dirty="0" smtClean="0"/>
            <a:t>ΕΚΤ</a:t>
          </a:r>
          <a:endParaRPr lang="el-GR" sz="3500" dirty="0"/>
        </a:p>
      </dgm:t>
    </dgm:pt>
    <dgm:pt modelId="{5B14231B-45F8-4A2F-B424-72E286D0335D}" type="parTrans" cxnId="{BA65BD51-D347-42E9-97ED-0FA9F8351067}">
      <dgm:prSet/>
      <dgm:spPr/>
      <dgm:t>
        <a:bodyPr/>
        <a:lstStyle/>
        <a:p>
          <a:endParaRPr lang="el-GR"/>
        </a:p>
      </dgm:t>
    </dgm:pt>
    <dgm:pt modelId="{40FB2EAA-AAEE-419B-8D26-349DA5032824}" type="sibTrans" cxnId="{BA65BD51-D347-42E9-97ED-0FA9F8351067}">
      <dgm:prSet/>
      <dgm:spPr/>
      <dgm:t>
        <a:bodyPr/>
        <a:lstStyle/>
        <a:p>
          <a:endParaRPr lang="el-GR"/>
        </a:p>
      </dgm:t>
    </dgm:pt>
    <dgm:pt modelId="{D69D449E-D862-47FA-A853-3805A80D8C99}">
      <dgm:prSet phldrT="[Κείμενο]" custT="1"/>
      <dgm:spPr/>
      <dgm:t>
        <a:bodyPr/>
        <a:lstStyle/>
        <a:p>
          <a:r>
            <a:rPr lang="el-GR" sz="1500" dirty="0" smtClean="0"/>
            <a:t>Η αγορά γης, ακινήτων και η υλοποίηση υποδομών.</a:t>
          </a:r>
          <a:endParaRPr lang="el-GR" sz="1500" dirty="0"/>
        </a:p>
      </dgm:t>
    </dgm:pt>
    <dgm:pt modelId="{EECF9ADD-0861-49AA-BA96-9A564DFFFFDF}" type="parTrans" cxnId="{CBB58B95-F61B-4126-8E0A-AF0D35A653C9}">
      <dgm:prSet/>
      <dgm:spPr/>
      <dgm:t>
        <a:bodyPr/>
        <a:lstStyle/>
        <a:p>
          <a:endParaRPr lang="el-GR"/>
        </a:p>
      </dgm:t>
    </dgm:pt>
    <dgm:pt modelId="{3BE5F184-CDCC-4EAD-86E1-7B90AB807D4D}" type="sibTrans" cxnId="{CBB58B95-F61B-4126-8E0A-AF0D35A653C9}">
      <dgm:prSet/>
      <dgm:spPr/>
      <dgm:t>
        <a:bodyPr/>
        <a:lstStyle/>
        <a:p>
          <a:endParaRPr lang="el-GR"/>
        </a:p>
      </dgm:t>
    </dgm:pt>
    <dgm:pt modelId="{09939BDD-F915-4ADD-9DC2-A4F79B1AA632}">
      <dgm:prSet phldrT="[Κείμενο]" custT="1"/>
      <dgm:spPr/>
      <dgm:t>
        <a:bodyPr/>
        <a:lstStyle/>
        <a:p>
          <a:r>
            <a:rPr lang="el-GR" sz="1500" dirty="0" smtClean="0"/>
            <a:t>Η αγορά επίπλωσης, εξοπλισμού και οχημάτων. Εκτός αν είναι απαραίτητη, ή αν αποσβήνονται πλήρως, ή συνιστά την πιο οικονομική επιλογή.</a:t>
          </a:r>
          <a:endParaRPr lang="el-GR" sz="1500" dirty="0"/>
        </a:p>
      </dgm:t>
    </dgm:pt>
    <dgm:pt modelId="{4EA2EA53-8CF3-4B83-9995-EA9A9A9F5B78}" type="parTrans" cxnId="{6C1A1269-7DE6-433F-AA2A-0A86B79EA002}">
      <dgm:prSet/>
      <dgm:spPr/>
      <dgm:t>
        <a:bodyPr/>
        <a:lstStyle/>
        <a:p>
          <a:endParaRPr lang="el-GR"/>
        </a:p>
      </dgm:t>
    </dgm:pt>
    <dgm:pt modelId="{6A0B52B5-76EF-4E4C-B6AA-07CBB87CC1CA}" type="sibTrans" cxnId="{6C1A1269-7DE6-433F-AA2A-0A86B79EA002}">
      <dgm:prSet/>
      <dgm:spPr/>
      <dgm:t>
        <a:bodyPr/>
        <a:lstStyle/>
        <a:p>
          <a:endParaRPr lang="el-GR"/>
        </a:p>
      </dgm:t>
    </dgm:pt>
    <dgm:pt modelId="{3349F4FD-3576-4CDD-A39E-FAA086A79D79}" type="pres">
      <dgm:prSet presAssocID="{730E53F9-C0CA-488C-89FC-C8B4AB438BBD}" presName="vert0" presStyleCnt="0">
        <dgm:presLayoutVars>
          <dgm:dir/>
          <dgm:animOne val="branch"/>
          <dgm:animLvl val="lvl"/>
        </dgm:presLayoutVars>
      </dgm:prSet>
      <dgm:spPr/>
      <dgm:t>
        <a:bodyPr/>
        <a:lstStyle/>
        <a:p>
          <a:endParaRPr lang="el-GR"/>
        </a:p>
      </dgm:t>
    </dgm:pt>
    <dgm:pt modelId="{5089D2DE-0120-4B7E-8BA1-47F95BAB385C}" type="pres">
      <dgm:prSet presAssocID="{30B60924-7C11-4C50-9A65-2C303DEAD86B}" presName="thickLine" presStyleLbl="alignNode1" presStyleIdx="0" presStyleCnt="1"/>
      <dgm:spPr/>
    </dgm:pt>
    <dgm:pt modelId="{FFB90CC4-1ABC-41CA-A882-E238FAE04202}" type="pres">
      <dgm:prSet presAssocID="{30B60924-7C11-4C50-9A65-2C303DEAD86B}" presName="horz1" presStyleCnt="0"/>
      <dgm:spPr/>
    </dgm:pt>
    <dgm:pt modelId="{CC600A5D-A516-433F-A6A2-24CD1AB0EE51}" type="pres">
      <dgm:prSet presAssocID="{30B60924-7C11-4C50-9A65-2C303DEAD86B}" presName="tx1" presStyleLbl="revTx" presStyleIdx="0" presStyleCnt="3" custScaleX="77129"/>
      <dgm:spPr/>
      <dgm:t>
        <a:bodyPr/>
        <a:lstStyle/>
        <a:p>
          <a:endParaRPr lang="el-GR"/>
        </a:p>
      </dgm:t>
    </dgm:pt>
    <dgm:pt modelId="{F28D4025-E790-498D-8F82-480A06782D03}" type="pres">
      <dgm:prSet presAssocID="{30B60924-7C11-4C50-9A65-2C303DEAD86B}" presName="vert1" presStyleCnt="0"/>
      <dgm:spPr/>
    </dgm:pt>
    <dgm:pt modelId="{BBA2E15D-2351-4716-98FB-15A050EEE2CA}" type="pres">
      <dgm:prSet presAssocID="{D69D449E-D862-47FA-A853-3805A80D8C99}" presName="vertSpace2a" presStyleCnt="0"/>
      <dgm:spPr/>
    </dgm:pt>
    <dgm:pt modelId="{D72EFC3D-0727-4A30-AFD4-D8C86D0CCBFF}" type="pres">
      <dgm:prSet presAssocID="{D69D449E-D862-47FA-A853-3805A80D8C99}" presName="horz2" presStyleCnt="0"/>
      <dgm:spPr/>
    </dgm:pt>
    <dgm:pt modelId="{00DCF0F5-3C80-46E5-8730-7ADD8467B727}" type="pres">
      <dgm:prSet presAssocID="{D69D449E-D862-47FA-A853-3805A80D8C99}" presName="horzSpace2" presStyleCnt="0"/>
      <dgm:spPr/>
    </dgm:pt>
    <dgm:pt modelId="{2D15FF44-B905-4A5A-BACE-3EB94F3FC85A}" type="pres">
      <dgm:prSet presAssocID="{D69D449E-D862-47FA-A853-3805A80D8C99}" presName="tx2" presStyleLbl="revTx" presStyleIdx="1" presStyleCnt="3" custScaleY="59107"/>
      <dgm:spPr/>
      <dgm:t>
        <a:bodyPr/>
        <a:lstStyle/>
        <a:p>
          <a:endParaRPr lang="el-GR"/>
        </a:p>
      </dgm:t>
    </dgm:pt>
    <dgm:pt modelId="{B7D42892-E3F3-469C-A0D3-241DDC4C2EB1}" type="pres">
      <dgm:prSet presAssocID="{D69D449E-D862-47FA-A853-3805A80D8C99}" presName="vert2" presStyleCnt="0"/>
      <dgm:spPr/>
    </dgm:pt>
    <dgm:pt modelId="{9B5DC7C4-67CF-4EA3-B206-A1E0C7620BC3}" type="pres">
      <dgm:prSet presAssocID="{D69D449E-D862-47FA-A853-3805A80D8C99}" presName="thinLine2b" presStyleLbl="callout" presStyleIdx="0" presStyleCnt="2"/>
      <dgm:spPr/>
    </dgm:pt>
    <dgm:pt modelId="{0AF734F4-ED78-4CEC-93B3-F6D8E0075671}" type="pres">
      <dgm:prSet presAssocID="{D69D449E-D862-47FA-A853-3805A80D8C99}" presName="vertSpace2b" presStyleCnt="0"/>
      <dgm:spPr/>
    </dgm:pt>
    <dgm:pt modelId="{E5B2F5AB-F87F-426C-946A-0B828A9864E5}" type="pres">
      <dgm:prSet presAssocID="{09939BDD-F915-4ADD-9DC2-A4F79B1AA632}" presName="horz2" presStyleCnt="0"/>
      <dgm:spPr/>
    </dgm:pt>
    <dgm:pt modelId="{41981930-077E-4861-B956-792EC023C156}" type="pres">
      <dgm:prSet presAssocID="{09939BDD-F915-4ADD-9DC2-A4F79B1AA632}" presName="horzSpace2" presStyleCnt="0"/>
      <dgm:spPr/>
    </dgm:pt>
    <dgm:pt modelId="{873F7163-C75F-461A-8ADC-33FDE40BDBF4}" type="pres">
      <dgm:prSet presAssocID="{09939BDD-F915-4ADD-9DC2-A4F79B1AA632}" presName="tx2" presStyleLbl="revTx" presStyleIdx="2" presStyleCnt="3" custScaleY="81060"/>
      <dgm:spPr/>
      <dgm:t>
        <a:bodyPr/>
        <a:lstStyle/>
        <a:p>
          <a:endParaRPr lang="el-GR"/>
        </a:p>
      </dgm:t>
    </dgm:pt>
    <dgm:pt modelId="{EDE09D45-78C4-45C6-A90A-9316734AB55B}" type="pres">
      <dgm:prSet presAssocID="{09939BDD-F915-4ADD-9DC2-A4F79B1AA632}" presName="vert2" presStyleCnt="0"/>
      <dgm:spPr/>
    </dgm:pt>
    <dgm:pt modelId="{A821F2DB-3FA2-4EC1-B88A-33D325E95CFF}" type="pres">
      <dgm:prSet presAssocID="{09939BDD-F915-4ADD-9DC2-A4F79B1AA632}" presName="thinLine2b" presStyleLbl="callout" presStyleIdx="1" presStyleCnt="2" custLinFactY="100000" custLinFactNeighborY="178401"/>
      <dgm:spPr>
        <a:ln>
          <a:noFill/>
        </a:ln>
      </dgm:spPr>
    </dgm:pt>
    <dgm:pt modelId="{18AB90FF-4FAC-437A-A1E4-41F51DB9D1F4}" type="pres">
      <dgm:prSet presAssocID="{09939BDD-F915-4ADD-9DC2-A4F79B1AA632}" presName="vertSpace2b" presStyleCnt="0"/>
      <dgm:spPr/>
    </dgm:pt>
  </dgm:ptLst>
  <dgm:cxnLst>
    <dgm:cxn modelId="{CBB58B95-F61B-4126-8E0A-AF0D35A653C9}" srcId="{30B60924-7C11-4C50-9A65-2C303DEAD86B}" destId="{D69D449E-D862-47FA-A853-3805A80D8C99}" srcOrd="0" destOrd="0" parTransId="{EECF9ADD-0861-49AA-BA96-9A564DFFFFDF}" sibTransId="{3BE5F184-CDCC-4EAD-86E1-7B90AB807D4D}"/>
    <dgm:cxn modelId="{9F468F86-F575-4C2F-ADE8-0518EBBB4431}" type="presOf" srcId="{D69D449E-D862-47FA-A853-3805A80D8C99}" destId="{2D15FF44-B905-4A5A-BACE-3EB94F3FC85A}" srcOrd="0" destOrd="0" presId="urn:microsoft.com/office/officeart/2008/layout/LinedList"/>
    <dgm:cxn modelId="{417FCC11-8B2B-41F4-9A14-0CC13D4BC253}" type="presOf" srcId="{730E53F9-C0CA-488C-89FC-C8B4AB438BBD}" destId="{3349F4FD-3576-4CDD-A39E-FAA086A79D79}" srcOrd="0" destOrd="0" presId="urn:microsoft.com/office/officeart/2008/layout/LinedList"/>
    <dgm:cxn modelId="{9B52BF4F-7992-4456-BB5B-AC606EF5F125}" type="presOf" srcId="{30B60924-7C11-4C50-9A65-2C303DEAD86B}" destId="{CC600A5D-A516-433F-A6A2-24CD1AB0EE51}" srcOrd="0" destOrd="0" presId="urn:microsoft.com/office/officeart/2008/layout/LinedList"/>
    <dgm:cxn modelId="{38DFFCB3-25E9-4F14-816A-EEB245437783}" type="presOf" srcId="{09939BDD-F915-4ADD-9DC2-A4F79B1AA632}" destId="{873F7163-C75F-461A-8ADC-33FDE40BDBF4}" srcOrd="0" destOrd="0" presId="urn:microsoft.com/office/officeart/2008/layout/LinedList"/>
    <dgm:cxn modelId="{BA65BD51-D347-42E9-97ED-0FA9F8351067}" srcId="{730E53F9-C0CA-488C-89FC-C8B4AB438BBD}" destId="{30B60924-7C11-4C50-9A65-2C303DEAD86B}" srcOrd="0" destOrd="0" parTransId="{5B14231B-45F8-4A2F-B424-72E286D0335D}" sibTransId="{40FB2EAA-AAEE-419B-8D26-349DA5032824}"/>
    <dgm:cxn modelId="{6C1A1269-7DE6-433F-AA2A-0A86B79EA002}" srcId="{30B60924-7C11-4C50-9A65-2C303DEAD86B}" destId="{09939BDD-F915-4ADD-9DC2-A4F79B1AA632}" srcOrd="1" destOrd="0" parTransId="{4EA2EA53-8CF3-4B83-9995-EA9A9A9F5B78}" sibTransId="{6A0B52B5-76EF-4E4C-B6AA-07CBB87CC1CA}"/>
    <dgm:cxn modelId="{A5FE438F-9E5E-4D06-BF8C-A6974E749C81}" type="presParOf" srcId="{3349F4FD-3576-4CDD-A39E-FAA086A79D79}" destId="{5089D2DE-0120-4B7E-8BA1-47F95BAB385C}" srcOrd="0" destOrd="0" presId="urn:microsoft.com/office/officeart/2008/layout/LinedList"/>
    <dgm:cxn modelId="{2FBB8216-BD20-4C95-A9CF-179AF1688F4C}" type="presParOf" srcId="{3349F4FD-3576-4CDD-A39E-FAA086A79D79}" destId="{FFB90CC4-1ABC-41CA-A882-E238FAE04202}" srcOrd="1" destOrd="0" presId="urn:microsoft.com/office/officeart/2008/layout/LinedList"/>
    <dgm:cxn modelId="{0466F07F-FAC5-42F1-9820-6F7F0F2B6A63}" type="presParOf" srcId="{FFB90CC4-1ABC-41CA-A882-E238FAE04202}" destId="{CC600A5D-A516-433F-A6A2-24CD1AB0EE51}" srcOrd="0" destOrd="0" presId="urn:microsoft.com/office/officeart/2008/layout/LinedList"/>
    <dgm:cxn modelId="{F386F994-7070-46DF-AC35-537050A3D71F}" type="presParOf" srcId="{FFB90CC4-1ABC-41CA-A882-E238FAE04202}" destId="{F28D4025-E790-498D-8F82-480A06782D03}" srcOrd="1" destOrd="0" presId="urn:microsoft.com/office/officeart/2008/layout/LinedList"/>
    <dgm:cxn modelId="{D5875D4D-17DF-4F35-86C5-385F1EADBA09}" type="presParOf" srcId="{F28D4025-E790-498D-8F82-480A06782D03}" destId="{BBA2E15D-2351-4716-98FB-15A050EEE2CA}" srcOrd="0" destOrd="0" presId="urn:microsoft.com/office/officeart/2008/layout/LinedList"/>
    <dgm:cxn modelId="{85E367B6-643E-482B-92A8-4A7CBCDD3F1C}" type="presParOf" srcId="{F28D4025-E790-498D-8F82-480A06782D03}" destId="{D72EFC3D-0727-4A30-AFD4-D8C86D0CCBFF}" srcOrd="1" destOrd="0" presId="urn:microsoft.com/office/officeart/2008/layout/LinedList"/>
    <dgm:cxn modelId="{6E8895D9-AA2B-4AC8-8526-1183DAB20C28}" type="presParOf" srcId="{D72EFC3D-0727-4A30-AFD4-D8C86D0CCBFF}" destId="{00DCF0F5-3C80-46E5-8730-7ADD8467B727}" srcOrd="0" destOrd="0" presId="urn:microsoft.com/office/officeart/2008/layout/LinedList"/>
    <dgm:cxn modelId="{339C9CBF-32C2-41B3-A8CB-7ECE5830101D}" type="presParOf" srcId="{D72EFC3D-0727-4A30-AFD4-D8C86D0CCBFF}" destId="{2D15FF44-B905-4A5A-BACE-3EB94F3FC85A}" srcOrd="1" destOrd="0" presId="urn:microsoft.com/office/officeart/2008/layout/LinedList"/>
    <dgm:cxn modelId="{0EB918F4-AD95-4518-86A6-F9641E2DC8D0}" type="presParOf" srcId="{D72EFC3D-0727-4A30-AFD4-D8C86D0CCBFF}" destId="{B7D42892-E3F3-469C-A0D3-241DDC4C2EB1}" srcOrd="2" destOrd="0" presId="urn:microsoft.com/office/officeart/2008/layout/LinedList"/>
    <dgm:cxn modelId="{5AD4DBB9-BBA6-4E09-9168-433966DB7CD4}" type="presParOf" srcId="{F28D4025-E790-498D-8F82-480A06782D03}" destId="{9B5DC7C4-67CF-4EA3-B206-A1E0C7620BC3}" srcOrd="2" destOrd="0" presId="urn:microsoft.com/office/officeart/2008/layout/LinedList"/>
    <dgm:cxn modelId="{EB0AA03C-906A-4C0D-ABB8-CC91AC9D9FBE}" type="presParOf" srcId="{F28D4025-E790-498D-8F82-480A06782D03}" destId="{0AF734F4-ED78-4CEC-93B3-F6D8E0075671}" srcOrd="3" destOrd="0" presId="urn:microsoft.com/office/officeart/2008/layout/LinedList"/>
    <dgm:cxn modelId="{B2706759-602F-46A5-BF1A-4B40DAD6F4BF}" type="presParOf" srcId="{F28D4025-E790-498D-8F82-480A06782D03}" destId="{E5B2F5AB-F87F-426C-946A-0B828A9864E5}" srcOrd="4" destOrd="0" presId="urn:microsoft.com/office/officeart/2008/layout/LinedList"/>
    <dgm:cxn modelId="{2BE8AA99-2386-4D89-B2D4-209AA5F6CDE4}" type="presParOf" srcId="{E5B2F5AB-F87F-426C-946A-0B828A9864E5}" destId="{41981930-077E-4861-B956-792EC023C156}" srcOrd="0" destOrd="0" presId="urn:microsoft.com/office/officeart/2008/layout/LinedList"/>
    <dgm:cxn modelId="{36B48E75-68F2-4E93-B137-33CA933C31C4}" type="presParOf" srcId="{E5B2F5AB-F87F-426C-946A-0B828A9864E5}" destId="{873F7163-C75F-461A-8ADC-33FDE40BDBF4}" srcOrd="1" destOrd="0" presId="urn:microsoft.com/office/officeart/2008/layout/LinedList"/>
    <dgm:cxn modelId="{36B1B97F-6C9F-421D-90AE-839E0A043F23}" type="presParOf" srcId="{E5B2F5AB-F87F-426C-946A-0B828A9864E5}" destId="{EDE09D45-78C4-45C6-A90A-9316734AB55B}" srcOrd="2" destOrd="0" presId="urn:microsoft.com/office/officeart/2008/layout/LinedList"/>
    <dgm:cxn modelId="{DC2B61FF-CD74-4A79-B6CB-27961CF6AB71}" type="presParOf" srcId="{F28D4025-E790-498D-8F82-480A06782D03}" destId="{A821F2DB-3FA2-4EC1-B88A-33D325E95CFF}" srcOrd="5" destOrd="0" presId="urn:microsoft.com/office/officeart/2008/layout/LinedList"/>
    <dgm:cxn modelId="{4BA8F1ED-C150-459F-82E8-D8635A1FFD26}" type="presParOf" srcId="{F28D4025-E790-498D-8F82-480A06782D03}" destId="{18AB90FF-4FAC-437A-A1E4-41F51DB9D1F4}" srcOrd="6"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DFEFA29-B0E6-44CD-8BE6-2D48ADE4B66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A974D980-18EF-427B-8DC9-7A5738800E86}">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1</a:t>
          </a:r>
          <a:endParaRPr lang="el-GR" dirty="0"/>
        </a:p>
      </dgm:t>
    </dgm:pt>
    <dgm:pt modelId="{F7E7B21A-543F-43D9-8686-E7DA6C918C79}" type="parTrans" cxnId="{975B443A-8186-479B-BE04-A33F70768D0D}">
      <dgm:prSet/>
      <dgm:spPr/>
      <dgm:t>
        <a:bodyPr/>
        <a:lstStyle/>
        <a:p>
          <a:endParaRPr lang="el-GR"/>
        </a:p>
      </dgm:t>
    </dgm:pt>
    <dgm:pt modelId="{B55D4F45-6CC2-4338-B02F-F8807DCD2A71}" type="sibTrans" cxnId="{975B443A-8186-479B-BE04-A33F70768D0D}">
      <dgm:prSet/>
      <dgm:spPr/>
      <dgm:t>
        <a:bodyPr/>
        <a:lstStyle/>
        <a:p>
          <a:endParaRPr lang="el-GR"/>
        </a:p>
      </dgm:t>
    </dgm:pt>
    <dgm:pt modelId="{9EC38418-3A83-400B-B1F6-D9BCDAAE9EEE}">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smtClean="0"/>
            <a:t> </a:t>
          </a:r>
          <a:r>
            <a:rPr lang="el-GR" dirty="0" smtClean="0"/>
            <a:t>Αύξηση του ορίου για την χρηματοδότηση επενδυτικών σχεδίων από 200.000€ σε 400.000€.</a:t>
          </a:r>
          <a:endParaRPr lang="el-GR" dirty="0"/>
        </a:p>
      </dgm:t>
    </dgm:pt>
    <dgm:pt modelId="{582113C7-305A-492A-8FB9-9D4EB398C12D}" type="parTrans" cxnId="{856E5FEB-E10C-4FDD-92F3-47DE05B2C9E2}">
      <dgm:prSet/>
      <dgm:spPr/>
      <dgm:t>
        <a:bodyPr/>
        <a:lstStyle/>
        <a:p>
          <a:endParaRPr lang="el-GR"/>
        </a:p>
      </dgm:t>
    </dgm:pt>
    <dgm:pt modelId="{F70CE12A-4F6A-41ED-8D4C-876753AD7191}" type="sibTrans" cxnId="{856E5FEB-E10C-4FDD-92F3-47DE05B2C9E2}">
      <dgm:prSet/>
      <dgm:spPr/>
      <dgm:t>
        <a:bodyPr/>
        <a:lstStyle/>
        <a:p>
          <a:endParaRPr lang="el-GR"/>
        </a:p>
      </dgm:t>
    </dgm:pt>
    <dgm:pt modelId="{FE43DB25-312F-4D3B-922A-D012C0A158A2}">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2</a:t>
          </a:r>
          <a:endParaRPr lang="el-GR" dirty="0"/>
        </a:p>
      </dgm:t>
    </dgm:pt>
    <dgm:pt modelId="{DBCBBAAE-6C55-42FD-96EF-351CF234F472}" type="parTrans" cxnId="{B2F531B6-79FC-44EF-ADA4-E873BF9583CD}">
      <dgm:prSet/>
      <dgm:spPr/>
      <dgm:t>
        <a:bodyPr/>
        <a:lstStyle/>
        <a:p>
          <a:endParaRPr lang="el-GR"/>
        </a:p>
      </dgm:t>
    </dgm:pt>
    <dgm:pt modelId="{975A8A44-C6E5-4726-80DB-AE05A305EC6A}" type="sibTrans" cxnId="{B2F531B6-79FC-44EF-ADA4-E873BF9583CD}">
      <dgm:prSet/>
      <dgm:spPr/>
      <dgm:t>
        <a:bodyPr/>
        <a:lstStyle/>
        <a:p>
          <a:endParaRPr lang="el-GR"/>
        </a:p>
      </dgm:t>
    </dgm:pt>
    <dgm:pt modelId="{86975995-1B26-4A3B-B184-FA0E9B015BEE}">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 Χρηματοδότηση παρεμβάσεων για την ενεργειακή αποδοτικότητα των αστικών κέντρων, όπως α) Παρεμβάσεις στο σύστημα του δημοτικού φωτισμού και σηματοδότησης, β)  Βιοκλιματικές παρεμβάσεις στον περιβάλλοντα χώρο επιλεγμένων κτιρίων και πλατειών, γ) Εγκατάσταση </a:t>
          </a:r>
          <a:r>
            <a:rPr lang="el-GR" dirty="0" err="1" smtClean="0"/>
            <a:t>φωτοβολταϊκών</a:t>
          </a:r>
          <a:r>
            <a:rPr lang="el-GR" dirty="0" smtClean="0"/>
            <a:t> (ΑΠΕ) σε δημοτικά κτίρια, δ) Αντικατάσταση ή εκσυγχρονισμός δημοτικών οχημάτων, κλπ</a:t>
          </a:r>
          <a:endParaRPr lang="el-GR" dirty="0"/>
        </a:p>
      </dgm:t>
    </dgm:pt>
    <dgm:pt modelId="{91423935-D6CB-4A27-B0B3-03C022772048}" type="parTrans" cxnId="{27B15DA0-EA1F-4182-938E-0F8CF7A03AD5}">
      <dgm:prSet/>
      <dgm:spPr/>
      <dgm:t>
        <a:bodyPr/>
        <a:lstStyle/>
        <a:p>
          <a:endParaRPr lang="el-GR"/>
        </a:p>
      </dgm:t>
    </dgm:pt>
    <dgm:pt modelId="{F018C775-D8F3-4ABD-A608-70DA8E99049D}" type="sibTrans" cxnId="{27B15DA0-EA1F-4182-938E-0F8CF7A03AD5}">
      <dgm:prSet/>
      <dgm:spPr/>
      <dgm:t>
        <a:bodyPr/>
        <a:lstStyle/>
        <a:p>
          <a:endParaRPr lang="el-GR"/>
        </a:p>
      </dgm:t>
    </dgm:pt>
    <dgm:pt modelId="{49B64EA5-7A0C-4585-873B-7620B7F530CE}">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smtClean="0"/>
            <a:t> </a:t>
          </a:r>
          <a:r>
            <a:rPr lang="el-GR" dirty="0" smtClean="0"/>
            <a:t>Αύξηση του ορίου για υποδομές έρευνας από 1 εκ€ σε 2 εκ€.</a:t>
          </a:r>
          <a:endParaRPr lang="el-GR" dirty="0"/>
        </a:p>
      </dgm:t>
    </dgm:pt>
    <dgm:pt modelId="{F0E46DD7-D690-47A0-9C94-219826E9C0FD}" type="parTrans" cxnId="{6454645E-3E14-4F97-8764-D69A42832F4D}">
      <dgm:prSet/>
      <dgm:spPr/>
      <dgm:t>
        <a:bodyPr/>
        <a:lstStyle/>
        <a:p>
          <a:endParaRPr lang="el-GR"/>
        </a:p>
      </dgm:t>
    </dgm:pt>
    <dgm:pt modelId="{D2182B13-2B93-46AE-88DB-D9B946A3ABC2}" type="sibTrans" cxnId="{6454645E-3E14-4F97-8764-D69A42832F4D}">
      <dgm:prSet/>
      <dgm:spPr/>
      <dgm:t>
        <a:bodyPr/>
        <a:lstStyle/>
        <a:p>
          <a:endParaRPr lang="el-GR"/>
        </a:p>
      </dgm:t>
    </dgm:pt>
    <dgm:pt modelId="{F6BF8E35-CB87-44F7-B229-215F7E21DEF4}">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smtClean="0"/>
            <a:t> </a:t>
          </a:r>
          <a:r>
            <a:rPr lang="el-GR" dirty="0" smtClean="0"/>
            <a:t>Χρηματοδότηση επενδύσεων επιχειρήσεων ή συνεργατικών σχημάτων με ερευνητικούς φορείς για Ε&amp;Α.</a:t>
          </a:r>
          <a:endParaRPr lang="el-GR" dirty="0"/>
        </a:p>
      </dgm:t>
    </dgm:pt>
    <dgm:pt modelId="{A39E139C-4193-4C12-B079-F60FEEE20B56}" type="parTrans" cxnId="{783150BF-BA50-4372-8869-71DAACEAFB2B}">
      <dgm:prSet/>
      <dgm:spPr/>
      <dgm:t>
        <a:bodyPr/>
        <a:lstStyle/>
        <a:p>
          <a:endParaRPr lang="el-GR"/>
        </a:p>
      </dgm:t>
    </dgm:pt>
    <dgm:pt modelId="{E7C37BEB-8069-43A4-8637-5D49F46C2814}" type="sibTrans" cxnId="{783150BF-BA50-4372-8869-71DAACEAFB2B}">
      <dgm:prSet/>
      <dgm:spPr/>
      <dgm:t>
        <a:bodyPr/>
        <a:lstStyle/>
        <a:p>
          <a:endParaRPr lang="el-GR"/>
        </a:p>
      </dgm:t>
    </dgm:pt>
    <dgm:pt modelId="{7C759116-EF9D-4F81-BED8-B0C42466B4C5}">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smtClean="0"/>
            <a:t> </a:t>
          </a:r>
          <a:r>
            <a:rPr lang="el-GR" dirty="0" smtClean="0"/>
            <a:t>Επιχειρηματικά </a:t>
          </a:r>
          <a:r>
            <a:rPr lang="el-GR" dirty="0"/>
            <a:t>πάρκα και λοιπές υποδομές στέγασης επιχειρήσεων θα χρηματοδοτηθούν από το Τομεακό ή είναι επιλέξιμες και στα ΠΕΠ;</a:t>
          </a:r>
        </a:p>
      </dgm:t>
    </dgm:pt>
    <dgm:pt modelId="{D2742021-9D2B-4F42-ACC7-61D44F4FCC5B}" type="parTrans" cxnId="{D13A3362-9FB9-4271-8924-CD0A92A8A882}">
      <dgm:prSet/>
      <dgm:spPr/>
      <dgm:t>
        <a:bodyPr/>
        <a:lstStyle/>
        <a:p>
          <a:endParaRPr lang="el-GR"/>
        </a:p>
      </dgm:t>
    </dgm:pt>
    <dgm:pt modelId="{F8616EBF-C314-4256-B72D-2B4512F3AD0A}" type="sibTrans" cxnId="{D13A3362-9FB9-4271-8924-CD0A92A8A882}">
      <dgm:prSet/>
      <dgm:spPr/>
      <dgm:t>
        <a:bodyPr/>
        <a:lstStyle/>
        <a:p>
          <a:endParaRPr lang="el-GR"/>
        </a:p>
      </dgm:t>
    </dgm:pt>
    <dgm:pt modelId="{59F161EA-92FB-4EC5-ADD7-6FE3647C6FD1}">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Ποιές </a:t>
          </a:r>
          <a:r>
            <a:rPr lang="el-GR" dirty="0"/>
            <a:t>μπορεί να είναι οι μικρές υποδομές στερεών </a:t>
          </a:r>
          <a:r>
            <a:rPr lang="el-GR" dirty="0" smtClean="0"/>
            <a:t>αποβλήτων που θα χρηματοδοτηθούν από τα ΠΕΠ;</a:t>
          </a:r>
          <a:endParaRPr lang="el-GR" dirty="0"/>
        </a:p>
      </dgm:t>
    </dgm:pt>
    <dgm:pt modelId="{358C4703-DF1F-4CF9-B2E2-91348F9C1FF5}" type="parTrans" cxnId="{31BCE2DA-C8E2-4FE3-B44E-18D04680CDEC}">
      <dgm:prSet/>
      <dgm:spPr/>
      <dgm:t>
        <a:bodyPr/>
        <a:lstStyle/>
        <a:p>
          <a:endParaRPr lang="el-GR"/>
        </a:p>
      </dgm:t>
    </dgm:pt>
    <dgm:pt modelId="{89788EF1-370E-41B3-B7B7-C731B2559792}" type="sibTrans" cxnId="{31BCE2DA-C8E2-4FE3-B44E-18D04680CDEC}">
      <dgm:prSet/>
      <dgm:spPr/>
      <dgm:t>
        <a:bodyPr/>
        <a:lstStyle/>
        <a:p>
          <a:endParaRPr lang="el-GR"/>
        </a:p>
      </dgm:t>
    </dgm:pt>
    <dgm:pt modelId="{2BC1174B-EDD3-4DA7-B7E2-1F6D26BF7EFF}">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Ποιο είναι το όριο </a:t>
          </a:r>
          <a:r>
            <a:rPr lang="el-GR" dirty="0"/>
            <a:t>του </a:t>
          </a:r>
          <a:r>
            <a:rPr lang="el-GR" dirty="0" smtClean="0"/>
            <a:t>π/υ μικρού </a:t>
          </a:r>
          <a:r>
            <a:rPr lang="el-GR" dirty="0"/>
            <a:t>μεγέθους αντιπλημμυρικών έργων; </a:t>
          </a:r>
        </a:p>
      </dgm:t>
    </dgm:pt>
    <dgm:pt modelId="{F9E4AFE2-B946-41B0-BE2A-BC350BCCFEBB}" type="parTrans" cxnId="{5683DAF3-C273-4C79-BEF0-B0B90233834C}">
      <dgm:prSet/>
      <dgm:spPr/>
      <dgm:t>
        <a:bodyPr/>
        <a:lstStyle/>
        <a:p>
          <a:endParaRPr lang="el-GR"/>
        </a:p>
      </dgm:t>
    </dgm:pt>
    <dgm:pt modelId="{A09394DB-A91D-4E94-B6D6-BE7936B364B7}" type="sibTrans" cxnId="{5683DAF3-C273-4C79-BEF0-B0B90233834C}">
      <dgm:prSet/>
      <dgm:spPr/>
      <dgm:t>
        <a:bodyPr/>
        <a:lstStyle/>
        <a:p>
          <a:endParaRPr lang="el-GR"/>
        </a:p>
      </dgm:t>
    </dgm:pt>
    <dgm:pt modelId="{313848AE-8A5F-475D-AF94-C62E6C2BA3B5}">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smtClean="0"/>
            <a:t> </a:t>
          </a:r>
          <a:r>
            <a:rPr lang="el-GR" dirty="0" smtClean="0"/>
            <a:t>Χρηματοδότηση επενδύσεων επιχειρήσεων για ΤΠΕ (πχ. ηλεκτρονικό εμπόριο). </a:t>
          </a:r>
          <a:endParaRPr lang="el-GR" dirty="0"/>
        </a:p>
      </dgm:t>
    </dgm:pt>
    <dgm:pt modelId="{2E44BDD2-F9FF-4B6B-855B-77BBACBFA02D}" type="parTrans" cxnId="{32BED0A8-845E-4C0D-B4B3-284C73954985}">
      <dgm:prSet/>
      <dgm:spPr/>
    </dgm:pt>
    <dgm:pt modelId="{19DB6FBF-8B63-44FE-B772-57884F733E82}" type="sibTrans" cxnId="{32BED0A8-845E-4C0D-B4B3-284C73954985}">
      <dgm:prSet/>
      <dgm:spPr/>
    </dgm:pt>
    <dgm:pt modelId="{8DC4EB22-9522-4715-B3D1-56F1C3640309}" type="pres">
      <dgm:prSet presAssocID="{7DFEFA29-B0E6-44CD-8BE6-2D48ADE4B66D}" presName="Name0" presStyleCnt="0">
        <dgm:presLayoutVars>
          <dgm:dir/>
          <dgm:animLvl val="lvl"/>
          <dgm:resizeHandles val="exact"/>
        </dgm:presLayoutVars>
      </dgm:prSet>
      <dgm:spPr/>
      <dgm:t>
        <a:bodyPr/>
        <a:lstStyle/>
        <a:p>
          <a:endParaRPr lang="el-GR"/>
        </a:p>
      </dgm:t>
    </dgm:pt>
    <dgm:pt modelId="{6C6F30AA-27D4-4134-971B-E84CEE5C0D32}" type="pres">
      <dgm:prSet presAssocID="{A974D980-18EF-427B-8DC9-7A5738800E86}" presName="linNode" presStyleCnt="0"/>
      <dgm:spPr/>
    </dgm:pt>
    <dgm:pt modelId="{7888A3CF-1892-4550-B6DF-D28FCED97664}" type="pres">
      <dgm:prSet presAssocID="{A974D980-18EF-427B-8DC9-7A5738800E86}" presName="parentText" presStyleLbl="node1" presStyleIdx="0" presStyleCnt="2" custScaleX="29030">
        <dgm:presLayoutVars>
          <dgm:chMax val="1"/>
          <dgm:bulletEnabled val="1"/>
        </dgm:presLayoutVars>
      </dgm:prSet>
      <dgm:spPr/>
      <dgm:t>
        <a:bodyPr/>
        <a:lstStyle/>
        <a:p>
          <a:endParaRPr lang="el-GR"/>
        </a:p>
      </dgm:t>
    </dgm:pt>
    <dgm:pt modelId="{F4BC74C6-2434-4499-AD00-6328761C1F45}" type="pres">
      <dgm:prSet presAssocID="{A974D980-18EF-427B-8DC9-7A5738800E86}" presName="descendantText" presStyleLbl="alignAccFollowNode1" presStyleIdx="0" presStyleCnt="2">
        <dgm:presLayoutVars>
          <dgm:bulletEnabled val="1"/>
        </dgm:presLayoutVars>
      </dgm:prSet>
      <dgm:spPr/>
      <dgm:t>
        <a:bodyPr/>
        <a:lstStyle/>
        <a:p>
          <a:endParaRPr lang="el-GR"/>
        </a:p>
      </dgm:t>
    </dgm:pt>
    <dgm:pt modelId="{F988BF46-94F0-49FC-8A12-9BE275E9FE72}" type="pres">
      <dgm:prSet presAssocID="{B55D4F45-6CC2-4338-B02F-F8807DCD2A71}" presName="sp" presStyleCnt="0"/>
      <dgm:spPr/>
    </dgm:pt>
    <dgm:pt modelId="{FDA74E50-09F4-4A93-9ABA-401129F8CCD1}" type="pres">
      <dgm:prSet presAssocID="{FE43DB25-312F-4D3B-922A-D012C0A158A2}" presName="linNode" presStyleCnt="0"/>
      <dgm:spPr/>
    </dgm:pt>
    <dgm:pt modelId="{75359AAB-2B6E-42D1-8592-0343EA6EE86E}" type="pres">
      <dgm:prSet presAssocID="{FE43DB25-312F-4D3B-922A-D012C0A158A2}" presName="parentText" presStyleLbl="node1" presStyleIdx="1" presStyleCnt="2" custScaleX="29030">
        <dgm:presLayoutVars>
          <dgm:chMax val="1"/>
          <dgm:bulletEnabled val="1"/>
        </dgm:presLayoutVars>
      </dgm:prSet>
      <dgm:spPr/>
      <dgm:t>
        <a:bodyPr/>
        <a:lstStyle/>
        <a:p>
          <a:endParaRPr lang="el-GR"/>
        </a:p>
      </dgm:t>
    </dgm:pt>
    <dgm:pt modelId="{992298D7-8AF3-436F-B485-0F9E5CF8F301}" type="pres">
      <dgm:prSet presAssocID="{FE43DB25-312F-4D3B-922A-D012C0A158A2}" presName="descendantText" presStyleLbl="alignAccFollowNode1" presStyleIdx="1" presStyleCnt="2">
        <dgm:presLayoutVars>
          <dgm:bulletEnabled val="1"/>
        </dgm:presLayoutVars>
      </dgm:prSet>
      <dgm:spPr/>
      <dgm:t>
        <a:bodyPr/>
        <a:lstStyle/>
        <a:p>
          <a:endParaRPr lang="el-GR"/>
        </a:p>
      </dgm:t>
    </dgm:pt>
  </dgm:ptLst>
  <dgm:cxnLst>
    <dgm:cxn modelId="{2DF5BC3B-B8BC-4426-B3BA-CB61D255FCD6}" type="presOf" srcId="{F6BF8E35-CB87-44F7-B229-215F7E21DEF4}" destId="{F4BC74C6-2434-4499-AD00-6328761C1F45}" srcOrd="0" destOrd="2" presId="urn:microsoft.com/office/officeart/2005/8/layout/vList5"/>
    <dgm:cxn modelId="{2C10D49D-A19A-4897-BF4A-83C92CE120C3}" type="presOf" srcId="{2BC1174B-EDD3-4DA7-B7E2-1F6D26BF7EFF}" destId="{992298D7-8AF3-436F-B485-0F9E5CF8F301}" srcOrd="0" destOrd="2" presId="urn:microsoft.com/office/officeart/2005/8/layout/vList5"/>
    <dgm:cxn modelId="{D4AAD781-A871-4058-A53A-BDB1567816C3}" type="presOf" srcId="{FE43DB25-312F-4D3B-922A-D012C0A158A2}" destId="{75359AAB-2B6E-42D1-8592-0343EA6EE86E}" srcOrd="0" destOrd="0" presId="urn:microsoft.com/office/officeart/2005/8/layout/vList5"/>
    <dgm:cxn modelId="{1F56CFCD-CC40-476E-AA62-447FA7C38951}" type="presOf" srcId="{7C759116-EF9D-4F81-BED8-B0C42466B4C5}" destId="{F4BC74C6-2434-4499-AD00-6328761C1F45}" srcOrd="0" destOrd="4" presId="urn:microsoft.com/office/officeart/2005/8/layout/vList5"/>
    <dgm:cxn modelId="{D13A3362-9FB9-4271-8924-CD0A92A8A882}" srcId="{A974D980-18EF-427B-8DC9-7A5738800E86}" destId="{7C759116-EF9D-4F81-BED8-B0C42466B4C5}" srcOrd="4" destOrd="0" parTransId="{D2742021-9D2B-4F42-ACC7-61D44F4FCC5B}" sibTransId="{F8616EBF-C314-4256-B72D-2B4512F3AD0A}"/>
    <dgm:cxn modelId="{856E5FEB-E10C-4FDD-92F3-47DE05B2C9E2}" srcId="{A974D980-18EF-427B-8DC9-7A5738800E86}" destId="{9EC38418-3A83-400B-B1F6-D9BCDAAE9EEE}" srcOrd="0" destOrd="0" parTransId="{582113C7-305A-492A-8FB9-9D4EB398C12D}" sibTransId="{F70CE12A-4F6A-41ED-8D4C-876753AD7191}"/>
    <dgm:cxn modelId="{6002794F-64E0-48F2-B76A-B1A66E4DD98F}" type="presOf" srcId="{A974D980-18EF-427B-8DC9-7A5738800E86}" destId="{7888A3CF-1892-4550-B6DF-D28FCED97664}" srcOrd="0" destOrd="0" presId="urn:microsoft.com/office/officeart/2005/8/layout/vList5"/>
    <dgm:cxn modelId="{362C49A7-20DB-497D-B5CC-D37B11C9C6A2}" type="presOf" srcId="{49B64EA5-7A0C-4585-873B-7620B7F530CE}" destId="{F4BC74C6-2434-4499-AD00-6328761C1F45}" srcOrd="0" destOrd="1" presId="urn:microsoft.com/office/officeart/2005/8/layout/vList5"/>
    <dgm:cxn modelId="{975B443A-8186-479B-BE04-A33F70768D0D}" srcId="{7DFEFA29-B0E6-44CD-8BE6-2D48ADE4B66D}" destId="{A974D980-18EF-427B-8DC9-7A5738800E86}" srcOrd="0" destOrd="0" parTransId="{F7E7B21A-543F-43D9-8686-E7DA6C918C79}" sibTransId="{B55D4F45-6CC2-4338-B02F-F8807DCD2A71}"/>
    <dgm:cxn modelId="{32BED0A8-845E-4C0D-B4B3-284C73954985}" srcId="{A974D980-18EF-427B-8DC9-7A5738800E86}" destId="{313848AE-8A5F-475D-AF94-C62E6C2BA3B5}" srcOrd="3" destOrd="0" parTransId="{2E44BDD2-F9FF-4B6B-855B-77BBACBFA02D}" sibTransId="{19DB6FBF-8B63-44FE-B772-57884F733E82}"/>
    <dgm:cxn modelId="{27B15DA0-EA1F-4182-938E-0F8CF7A03AD5}" srcId="{FE43DB25-312F-4D3B-922A-D012C0A158A2}" destId="{86975995-1B26-4A3B-B184-FA0E9B015BEE}" srcOrd="0" destOrd="0" parTransId="{91423935-D6CB-4A27-B0B3-03C022772048}" sibTransId="{F018C775-D8F3-4ABD-A608-70DA8E99049D}"/>
    <dgm:cxn modelId="{B2F531B6-79FC-44EF-ADA4-E873BF9583CD}" srcId="{7DFEFA29-B0E6-44CD-8BE6-2D48ADE4B66D}" destId="{FE43DB25-312F-4D3B-922A-D012C0A158A2}" srcOrd="1" destOrd="0" parTransId="{DBCBBAAE-6C55-42FD-96EF-351CF234F472}" sibTransId="{975A8A44-C6E5-4726-80DB-AE05A305EC6A}"/>
    <dgm:cxn modelId="{D62DC30F-499B-4C70-9628-ACFE32CDFE0C}" type="presOf" srcId="{86975995-1B26-4A3B-B184-FA0E9B015BEE}" destId="{992298D7-8AF3-436F-B485-0F9E5CF8F301}" srcOrd="0" destOrd="0" presId="urn:microsoft.com/office/officeart/2005/8/layout/vList5"/>
    <dgm:cxn modelId="{92FC9E76-8D7C-4E63-A49E-DE5BEB80159F}" type="presOf" srcId="{313848AE-8A5F-475D-AF94-C62E6C2BA3B5}" destId="{F4BC74C6-2434-4499-AD00-6328761C1F45}" srcOrd="0" destOrd="3" presId="urn:microsoft.com/office/officeart/2005/8/layout/vList5"/>
    <dgm:cxn modelId="{5683DAF3-C273-4C79-BEF0-B0B90233834C}" srcId="{FE43DB25-312F-4D3B-922A-D012C0A158A2}" destId="{2BC1174B-EDD3-4DA7-B7E2-1F6D26BF7EFF}" srcOrd="2" destOrd="0" parTransId="{F9E4AFE2-B946-41B0-BE2A-BC350BCCFEBB}" sibTransId="{A09394DB-A91D-4E94-B6D6-BE7936B364B7}"/>
    <dgm:cxn modelId="{6454645E-3E14-4F97-8764-D69A42832F4D}" srcId="{A974D980-18EF-427B-8DC9-7A5738800E86}" destId="{49B64EA5-7A0C-4585-873B-7620B7F530CE}" srcOrd="1" destOrd="0" parTransId="{F0E46DD7-D690-47A0-9C94-219826E9C0FD}" sibTransId="{D2182B13-2B93-46AE-88DB-D9B946A3ABC2}"/>
    <dgm:cxn modelId="{ABD3B6E9-325C-4DD9-9C3A-14B25816A032}" type="presOf" srcId="{9EC38418-3A83-400B-B1F6-D9BCDAAE9EEE}" destId="{F4BC74C6-2434-4499-AD00-6328761C1F45}" srcOrd="0" destOrd="0" presId="urn:microsoft.com/office/officeart/2005/8/layout/vList5"/>
    <dgm:cxn modelId="{BAAD7B83-36E5-4CAA-A095-CDC33651DE5C}" type="presOf" srcId="{59F161EA-92FB-4EC5-ADD7-6FE3647C6FD1}" destId="{992298D7-8AF3-436F-B485-0F9E5CF8F301}" srcOrd="0" destOrd="1" presId="urn:microsoft.com/office/officeart/2005/8/layout/vList5"/>
    <dgm:cxn modelId="{836110D5-E308-4DDF-B5D4-3F0667F20798}" type="presOf" srcId="{7DFEFA29-B0E6-44CD-8BE6-2D48ADE4B66D}" destId="{8DC4EB22-9522-4715-B3D1-56F1C3640309}" srcOrd="0" destOrd="0" presId="urn:microsoft.com/office/officeart/2005/8/layout/vList5"/>
    <dgm:cxn modelId="{31BCE2DA-C8E2-4FE3-B44E-18D04680CDEC}" srcId="{FE43DB25-312F-4D3B-922A-D012C0A158A2}" destId="{59F161EA-92FB-4EC5-ADD7-6FE3647C6FD1}" srcOrd="1" destOrd="0" parTransId="{358C4703-DF1F-4CF9-B2E2-91348F9C1FF5}" sibTransId="{89788EF1-370E-41B3-B7B7-C731B2559792}"/>
    <dgm:cxn modelId="{783150BF-BA50-4372-8869-71DAACEAFB2B}" srcId="{A974D980-18EF-427B-8DC9-7A5738800E86}" destId="{F6BF8E35-CB87-44F7-B229-215F7E21DEF4}" srcOrd="2" destOrd="0" parTransId="{A39E139C-4193-4C12-B079-F60FEEE20B56}" sibTransId="{E7C37BEB-8069-43A4-8637-5D49F46C2814}"/>
    <dgm:cxn modelId="{2D735C05-BE9E-4A22-A51F-731993390B80}" type="presParOf" srcId="{8DC4EB22-9522-4715-B3D1-56F1C3640309}" destId="{6C6F30AA-27D4-4134-971B-E84CEE5C0D32}" srcOrd="0" destOrd="0" presId="urn:microsoft.com/office/officeart/2005/8/layout/vList5"/>
    <dgm:cxn modelId="{5E94FA71-6161-4D8D-AC98-0655585A333E}" type="presParOf" srcId="{6C6F30AA-27D4-4134-971B-E84CEE5C0D32}" destId="{7888A3CF-1892-4550-B6DF-D28FCED97664}" srcOrd="0" destOrd="0" presId="urn:microsoft.com/office/officeart/2005/8/layout/vList5"/>
    <dgm:cxn modelId="{2CA8A8EB-9D21-4C72-B315-3BD62C76C54B}" type="presParOf" srcId="{6C6F30AA-27D4-4134-971B-E84CEE5C0D32}" destId="{F4BC74C6-2434-4499-AD00-6328761C1F45}" srcOrd="1" destOrd="0" presId="urn:microsoft.com/office/officeart/2005/8/layout/vList5"/>
    <dgm:cxn modelId="{D82F84F2-D0AE-4816-8DFF-F0020B226ECA}" type="presParOf" srcId="{8DC4EB22-9522-4715-B3D1-56F1C3640309}" destId="{F988BF46-94F0-49FC-8A12-9BE275E9FE72}" srcOrd="1" destOrd="0" presId="urn:microsoft.com/office/officeart/2005/8/layout/vList5"/>
    <dgm:cxn modelId="{E2F33EC2-0EF8-4813-93BF-35F44594CC85}" type="presParOf" srcId="{8DC4EB22-9522-4715-B3D1-56F1C3640309}" destId="{FDA74E50-09F4-4A93-9ABA-401129F8CCD1}" srcOrd="2" destOrd="0" presId="urn:microsoft.com/office/officeart/2005/8/layout/vList5"/>
    <dgm:cxn modelId="{3D369CF3-734D-4027-BF0F-EAAE1764BF8B}" type="presParOf" srcId="{FDA74E50-09F4-4A93-9ABA-401129F8CCD1}" destId="{75359AAB-2B6E-42D1-8592-0343EA6EE86E}" srcOrd="0" destOrd="0" presId="urn:microsoft.com/office/officeart/2005/8/layout/vList5"/>
    <dgm:cxn modelId="{36068FE9-F31B-44FD-8C61-71D5888CBD83}" type="presParOf" srcId="{FDA74E50-09F4-4A93-9ABA-401129F8CCD1}" destId="{992298D7-8AF3-436F-B485-0F9E5CF8F3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DFEFA29-B0E6-44CD-8BE6-2D48ADE4B66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A974D980-18EF-427B-8DC9-7A5738800E86}">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3</a:t>
          </a:r>
          <a:endParaRPr lang="el-GR" dirty="0"/>
        </a:p>
      </dgm:t>
    </dgm:pt>
    <dgm:pt modelId="{F7E7B21A-543F-43D9-8686-E7DA6C918C79}" type="parTrans" cxnId="{975B443A-8186-479B-BE04-A33F70768D0D}">
      <dgm:prSet/>
      <dgm:spPr/>
      <dgm:t>
        <a:bodyPr/>
        <a:lstStyle/>
        <a:p>
          <a:endParaRPr lang="el-GR"/>
        </a:p>
      </dgm:t>
    </dgm:pt>
    <dgm:pt modelId="{B55D4F45-6CC2-4338-B02F-F8807DCD2A71}" type="sibTrans" cxnId="{975B443A-8186-479B-BE04-A33F70768D0D}">
      <dgm:prSet/>
      <dgm:spPr/>
      <dgm:t>
        <a:bodyPr/>
        <a:lstStyle/>
        <a:p>
          <a:endParaRPr lang="el-GR"/>
        </a:p>
      </dgm:t>
    </dgm:pt>
    <dgm:pt modelId="{9EC38418-3A83-400B-B1F6-D9BCDAAE9EEE}">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smtClean="0"/>
            <a:t> </a:t>
          </a:r>
          <a:r>
            <a:rPr lang="el-GR" dirty="0" smtClean="0"/>
            <a:t>Χρηματοδότηση της διασύνδεση με ΔΕΔ-Μ</a:t>
          </a:r>
          <a:endParaRPr lang="el-GR" dirty="0"/>
        </a:p>
      </dgm:t>
    </dgm:pt>
    <dgm:pt modelId="{582113C7-305A-492A-8FB9-9D4EB398C12D}" type="parTrans" cxnId="{856E5FEB-E10C-4FDD-92F3-47DE05B2C9E2}">
      <dgm:prSet/>
      <dgm:spPr/>
      <dgm:t>
        <a:bodyPr/>
        <a:lstStyle/>
        <a:p>
          <a:endParaRPr lang="el-GR"/>
        </a:p>
      </dgm:t>
    </dgm:pt>
    <dgm:pt modelId="{F70CE12A-4F6A-41ED-8D4C-876753AD7191}" type="sibTrans" cxnId="{856E5FEB-E10C-4FDD-92F3-47DE05B2C9E2}">
      <dgm:prSet/>
      <dgm:spPr/>
      <dgm:t>
        <a:bodyPr/>
        <a:lstStyle/>
        <a:p>
          <a:endParaRPr lang="el-GR"/>
        </a:p>
      </dgm:t>
    </dgm:pt>
    <dgm:pt modelId="{FE43DB25-312F-4D3B-922A-D012C0A158A2}">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4</a:t>
          </a:r>
          <a:endParaRPr lang="el-GR" dirty="0"/>
        </a:p>
      </dgm:t>
    </dgm:pt>
    <dgm:pt modelId="{DBCBBAAE-6C55-42FD-96EF-351CF234F472}" type="parTrans" cxnId="{B2F531B6-79FC-44EF-ADA4-E873BF9583CD}">
      <dgm:prSet/>
      <dgm:spPr/>
      <dgm:t>
        <a:bodyPr/>
        <a:lstStyle/>
        <a:p>
          <a:endParaRPr lang="el-GR"/>
        </a:p>
      </dgm:t>
    </dgm:pt>
    <dgm:pt modelId="{975A8A44-C6E5-4726-80DB-AE05A305EC6A}" type="sibTrans" cxnId="{B2F531B6-79FC-44EF-ADA4-E873BF9583CD}">
      <dgm:prSet/>
      <dgm:spPr/>
      <dgm:t>
        <a:bodyPr/>
        <a:lstStyle/>
        <a:p>
          <a:endParaRPr lang="el-GR"/>
        </a:p>
      </dgm:t>
    </dgm:pt>
    <dgm:pt modelId="{86975995-1B26-4A3B-B184-FA0E9B015BEE}">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 </a:t>
          </a:r>
          <a:r>
            <a:rPr lang="el-GR" dirty="0" smtClean="0">
              <a:effectLst/>
              <a:latin typeface="+mn-lt"/>
              <a:ea typeface="Times New Roman"/>
            </a:rPr>
            <a:t>Χρηματοδότηση δράσεων απασχόλησης ανέργων</a:t>
          </a:r>
          <a:endParaRPr lang="el-GR" dirty="0"/>
        </a:p>
      </dgm:t>
    </dgm:pt>
    <dgm:pt modelId="{91423935-D6CB-4A27-B0B3-03C022772048}" type="parTrans" cxnId="{27B15DA0-EA1F-4182-938E-0F8CF7A03AD5}">
      <dgm:prSet/>
      <dgm:spPr/>
      <dgm:t>
        <a:bodyPr/>
        <a:lstStyle/>
        <a:p>
          <a:endParaRPr lang="el-GR"/>
        </a:p>
      </dgm:t>
    </dgm:pt>
    <dgm:pt modelId="{F018C775-D8F3-4ABD-A608-70DA8E99049D}" type="sibTrans" cxnId="{27B15DA0-EA1F-4182-938E-0F8CF7A03AD5}">
      <dgm:prSet/>
      <dgm:spPr/>
      <dgm:t>
        <a:bodyPr/>
        <a:lstStyle/>
        <a:p>
          <a:endParaRPr lang="el-GR"/>
        </a:p>
      </dgm:t>
    </dgm:pt>
    <dgm:pt modelId="{A8A926B6-9E7A-4A8C-ADF1-CCDE4B05C98B}">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Παρεμβάσεις που αφορούν έξυπνα συστήματα στον τομέα των μεταφορών θα χρηματοδοτηθούν από το Τομεακό ή είναι επιλέξιμες και στα ΠΕΠ;</a:t>
          </a:r>
          <a:endParaRPr lang="el-GR" dirty="0"/>
        </a:p>
      </dgm:t>
    </dgm:pt>
    <dgm:pt modelId="{716A0AE7-AD2E-40A2-80EF-BB9A2B0BF0DB}" type="parTrans" cxnId="{D689496C-8F11-43C6-BD45-75738302A8C9}">
      <dgm:prSet/>
      <dgm:spPr/>
      <dgm:t>
        <a:bodyPr/>
        <a:lstStyle/>
        <a:p>
          <a:endParaRPr lang="el-GR"/>
        </a:p>
      </dgm:t>
    </dgm:pt>
    <dgm:pt modelId="{2C31A314-5C90-4FE4-BFDB-752CFF6A6E6C}" type="sibTrans" cxnId="{D689496C-8F11-43C6-BD45-75738302A8C9}">
      <dgm:prSet/>
      <dgm:spPr/>
      <dgm:t>
        <a:bodyPr/>
        <a:lstStyle/>
        <a:p>
          <a:endParaRPr lang="el-GR"/>
        </a:p>
      </dgm:t>
    </dgm:pt>
    <dgm:pt modelId="{230345BC-9F23-4A48-A4DA-F50C30DF70A7}">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 Χρηματοδότηση παρεμβάσεων που αφορούν την αστική κινητικότητα, όπως α) Δημιουργία πεζοδρόμων, β) Διαμόρφωση δρόμων σε οδούς ήπιας κυκλοφορίας, γ) Την βελτίωση /κατασκευή  κόμβων, δ)  Κατασκευή υπαίθριων δημοτικών χώρων στάθμευσης, ε) Παρεμβάσεις για τη διασφάλιση συνθηκών κίνησης για τα εμποδιζόμενα άτομα και ειδικότερα για τα άτομα με αναπηρίες, στ) Παρεμβάσεις για την κατασκευή / διαμόρφωση / σήμανση ποδηλατοδρόμων κλπ.</a:t>
          </a:r>
          <a:endParaRPr lang="el-GR" dirty="0"/>
        </a:p>
      </dgm:t>
    </dgm:pt>
    <dgm:pt modelId="{B7AD5B06-C631-46F8-940B-6AD14ED6BCF9}" type="parTrans" cxnId="{F43F3858-C47B-4FCE-B3F0-3BD74E3B9FB5}">
      <dgm:prSet/>
      <dgm:spPr/>
      <dgm:t>
        <a:bodyPr/>
        <a:lstStyle/>
        <a:p>
          <a:endParaRPr lang="el-GR"/>
        </a:p>
      </dgm:t>
    </dgm:pt>
    <dgm:pt modelId="{8282DB23-3C3A-4FAB-B091-D0018572499F}" type="sibTrans" cxnId="{F43F3858-C47B-4FCE-B3F0-3BD74E3B9FB5}">
      <dgm:prSet/>
      <dgm:spPr/>
      <dgm:t>
        <a:bodyPr/>
        <a:lstStyle/>
        <a:p>
          <a:endParaRPr lang="el-GR"/>
        </a:p>
      </dgm:t>
    </dgm:pt>
    <dgm:pt modelId="{E2668E15-44E2-4036-83C7-5B2AE491FD14}">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Χρηματοδότηση παρεμβάσεων που αφορούν την οδική ασφάλεια</a:t>
          </a:r>
          <a:endParaRPr lang="el-GR" dirty="0"/>
        </a:p>
      </dgm:t>
    </dgm:pt>
    <dgm:pt modelId="{56640011-48E9-4D3D-8A03-283368C2BD02}" type="parTrans" cxnId="{0E93E9BB-ABAA-4B92-9128-CA5C0F807526}">
      <dgm:prSet/>
      <dgm:spPr/>
      <dgm:t>
        <a:bodyPr/>
        <a:lstStyle/>
        <a:p>
          <a:endParaRPr lang="el-GR"/>
        </a:p>
      </dgm:t>
    </dgm:pt>
    <dgm:pt modelId="{C3AD0E98-B898-4115-87DA-2503EDA3987F}" type="sibTrans" cxnId="{0E93E9BB-ABAA-4B92-9128-CA5C0F807526}">
      <dgm:prSet/>
      <dgm:spPr/>
      <dgm:t>
        <a:bodyPr/>
        <a:lstStyle/>
        <a:p>
          <a:endParaRPr lang="el-GR"/>
        </a:p>
      </dgm:t>
    </dgm:pt>
    <dgm:pt modelId="{768FB451-2105-4D7C-9F8D-BB0468123365}">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Να διευκρινιστεί ποιες από τις παρεμβάσεις που χρηματοδοτούνται από τον ΘΣ 9 θα είναι επιλέξιμες και στην επόμενη προγραμματική περίοδο και για πόσο χρονικό διάστημα (πχ. Εναρμόνιση (στοχεύει στην απασχόληση αλλά χρηματοδοτήθηκε από τον ΘΣ9), Κοινωνικές Δομές, ΤΟΜΥ, εξαρτήσεις, ψυχική υγεία κλπ)</a:t>
          </a:r>
          <a:endParaRPr lang="el-GR" dirty="0"/>
        </a:p>
      </dgm:t>
    </dgm:pt>
    <dgm:pt modelId="{02BC0AAB-3D57-48BC-8312-F078DCCF64A6}" type="parTrans" cxnId="{8F4B6BF8-466A-4FAB-8978-CBCEDD8C224C}">
      <dgm:prSet/>
      <dgm:spPr/>
      <dgm:t>
        <a:bodyPr/>
        <a:lstStyle/>
        <a:p>
          <a:endParaRPr lang="el-GR"/>
        </a:p>
      </dgm:t>
    </dgm:pt>
    <dgm:pt modelId="{7AF8C87D-E85C-47C2-A285-E4C00143F42B}" type="sibTrans" cxnId="{8F4B6BF8-466A-4FAB-8978-CBCEDD8C224C}">
      <dgm:prSet/>
      <dgm:spPr/>
      <dgm:t>
        <a:bodyPr/>
        <a:lstStyle/>
        <a:p>
          <a:endParaRPr lang="el-GR"/>
        </a:p>
      </dgm:t>
    </dgm:pt>
    <dgm:pt modelId="{8DC4EB22-9522-4715-B3D1-56F1C3640309}" type="pres">
      <dgm:prSet presAssocID="{7DFEFA29-B0E6-44CD-8BE6-2D48ADE4B66D}" presName="Name0" presStyleCnt="0">
        <dgm:presLayoutVars>
          <dgm:dir/>
          <dgm:animLvl val="lvl"/>
          <dgm:resizeHandles val="exact"/>
        </dgm:presLayoutVars>
      </dgm:prSet>
      <dgm:spPr/>
      <dgm:t>
        <a:bodyPr/>
        <a:lstStyle/>
        <a:p>
          <a:endParaRPr lang="el-GR"/>
        </a:p>
      </dgm:t>
    </dgm:pt>
    <dgm:pt modelId="{6C6F30AA-27D4-4134-971B-E84CEE5C0D32}" type="pres">
      <dgm:prSet presAssocID="{A974D980-18EF-427B-8DC9-7A5738800E86}" presName="linNode" presStyleCnt="0"/>
      <dgm:spPr/>
    </dgm:pt>
    <dgm:pt modelId="{7888A3CF-1892-4550-B6DF-D28FCED97664}" type="pres">
      <dgm:prSet presAssocID="{A974D980-18EF-427B-8DC9-7A5738800E86}" presName="parentText" presStyleLbl="node1" presStyleIdx="0" presStyleCnt="2" custScaleX="29030">
        <dgm:presLayoutVars>
          <dgm:chMax val="1"/>
          <dgm:bulletEnabled val="1"/>
        </dgm:presLayoutVars>
      </dgm:prSet>
      <dgm:spPr/>
      <dgm:t>
        <a:bodyPr/>
        <a:lstStyle/>
        <a:p>
          <a:endParaRPr lang="el-GR"/>
        </a:p>
      </dgm:t>
    </dgm:pt>
    <dgm:pt modelId="{F4BC74C6-2434-4499-AD00-6328761C1F45}" type="pres">
      <dgm:prSet presAssocID="{A974D980-18EF-427B-8DC9-7A5738800E86}" presName="descendantText" presStyleLbl="alignAccFollowNode1" presStyleIdx="0" presStyleCnt="2">
        <dgm:presLayoutVars>
          <dgm:bulletEnabled val="1"/>
        </dgm:presLayoutVars>
      </dgm:prSet>
      <dgm:spPr/>
      <dgm:t>
        <a:bodyPr/>
        <a:lstStyle/>
        <a:p>
          <a:endParaRPr lang="el-GR"/>
        </a:p>
      </dgm:t>
    </dgm:pt>
    <dgm:pt modelId="{F988BF46-94F0-49FC-8A12-9BE275E9FE72}" type="pres">
      <dgm:prSet presAssocID="{B55D4F45-6CC2-4338-B02F-F8807DCD2A71}" presName="sp" presStyleCnt="0"/>
      <dgm:spPr/>
    </dgm:pt>
    <dgm:pt modelId="{FDA74E50-09F4-4A93-9ABA-401129F8CCD1}" type="pres">
      <dgm:prSet presAssocID="{FE43DB25-312F-4D3B-922A-D012C0A158A2}" presName="linNode" presStyleCnt="0"/>
      <dgm:spPr/>
    </dgm:pt>
    <dgm:pt modelId="{75359AAB-2B6E-42D1-8592-0343EA6EE86E}" type="pres">
      <dgm:prSet presAssocID="{FE43DB25-312F-4D3B-922A-D012C0A158A2}" presName="parentText" presStyleLbl="node1" presStyleIdx="1" presStyleCnt="2" custScaleX="29030">
        <dgm:presLayoutVars>
          <dgm:chMax val="1"/>
          <dgm:bulletEnabled val="1"/>
        </dgm:presLayoutVars>
      </dgm:prSet>
      <dgm:spPr/>
      <dgm:t>
        <a:bodyPr/>
        <a:lstStyle/>
        <a:p>
          <a:endParaRPr lang="el-GR"/>
        </a:p>
      </dgm:t>
    </dgm:pt>
    <dgm:pt modelId="{992298D7-8AF3-436F-B485-0F9E5CF8F301}" type="pres">
      <dgm:prSet presAssocID="{FE43DB25-312F-4D3B-922A-D012C0A158A2}" presName="descendantText" presStyleLbl="alignAccFollowNode1" presStyleIdx="1" presStyleCnt="2">
        <dgm:presLayoutVars>
          <dgm:bulletEnabled val="1"/>
        </dgm:presLayoutVars>
      </dgm:prSet>
      <dgm:spPr/>
      <dgm:t>
        <a:bodyPr/>
        <a:lstStyle/>
        <a:p>
          <a:endParaRPr lang="el-GR"/>
        </a:p>
      </dgm:t>
    </dgm:pt>
  </dgm:ptLst>
  <dgm:cxnLst>
    <dgm:cxn modelId="{D689496C-8F11-43C6-BD45-75738302A8C9}" srcId="{A974D980-18EF-427B-8DC9-7A5738800E86}" destId="{A8A926B6-9E7A-4A8C-ADF1-CCDE4B05C98B}" srcOrd="3" destOrd="0" parTransId="{716A0AE7-AD2E-40A2-80EF-BB9A2B0BF0DB}" sibTransId="{2C31A314-5C90-4FE4-BFDB-752CFF6A6E6C}"/>
    <dgm:cxn modelId="{8F4B6BF8-466A-4FAB-8978-CBCEDD8C224C}" srcId="{FE43DB25-312F-4D3B-922A-D012C0A158A2}" destId="{768FB451-2105-4D7C-9F8D-BB0468123365}" srcOrd="1" destOrd="0" parTransId="{02BC0AAB-3D57-48BC-8312-F078DCCF64A6}" sibTransId="{7AF8C87D-E85C-47C2-A285-E4C00143F42B}"/>
    <dgm:cxn modelId="{9CC99C7A-E9A2-4F87-90A3-7A2AA45C43E0}" type="presOf" srcId="{86975995-1B26-4A3B-B184-FA0E9B015BEE}" destId="{992298D7-8AF3-436F-B485-0F9E5CF8F301}" srcOrd="0" destOrd="0" presId="urn:microsoft.com/office/officeart/2005/8/layout/vList5"/>
    <dgm:cxn modelId="{477274B8-188C-4D7C-8F1D-E82803C34B31}" type="presOf" srcId="{7DFEFA29-B0E6-44CD-8BE6-2D48ADE4B66D}" destId="{8DC4EB22-9522-4715-B3D1-56F1C3640309}" srcOrd="0" destOrd="0" presId="urn:microsoft.com/office/officeart/2005/8/layout/vList5"/>
    <dgm:cxn modelId="{42B197B3-5D9B-480D-A268-D311976F79FE}" type="presOf" srcId="{9EC38418-3A83-400B-B1F6-D9BCDAAE9EEE}" destId="{F4BC74C6-2434-4499-AD00-6328761C1F45}" srcOrd="0" destOrd="0" presId="urn:microsoft.com/office/officeart/2005/8/layout/vList5"/>
    <dgm:cxn modelId="{E4D0F7FE-5EF9-4FA7-B072-6E0C5B21AF68}" type="presOf" srcId="{768FB451-2105-4D7C-9F8D-BB0468123365}" destId="{992298D7-8AF3-436F-B485-0F9E5CF8F301}" srcOrd="0" destOrd="1" presId="urn:microsoft.com/office/officeart/2005/8/layout/vList5"/>
    <dgm:cxn modelId="{D9A216F8-EBF1-4714-903F-F203035B5D77}" type="presOf" srcId="{FE43DB25-312F-4D3B-922A-D012C0A158A2}" destId="{75359AAB-2B6E-42D1-8592-0343EA6EE86E}" srcOrd="0" destOrd="0" presId="urn:microsoft.com/office/officeart/2005/8/layout/vList5"/>
    <dgm:cxn modelId="{704E7B4B-8AD9-4F4F-AE14-1BAC0D88EE52}" type="presOf" srcId="{A974D980-18EF-427B-8DC9-7A5738800E86}" destId="{7888A3CF-1892-4550-B6DF-D28FCED97664}" srcOrd="0" destOrd="0" presId="urn:microsoft.com/office/officeart/2005/8/layout/vList5"/>
    <dgm:cxn modelId="{856E5FEB-E10C-4FDD-92F3-47DE05B2C9E2}" srcId="{A974D980-18EF-427B-8DC9-7A5738800E86}" destId="{9EC38418-3A83-400B-B1F6-D9BCDAAE9EEE}" srcOrd="0" destOrd="0" parTransId="{582113C7-305A-492A-8FB9-9D4EB398C12D}" sibTransId="{F70CE12A-4F6A-41ED-8D4C-876753AD7191}"/>
    <dgm:cxn modelId="{975B443A-8186-479B-BE04-A33F70768D0D}" srcId="{7DFEFA29-B0E6-44CD-8BE6-2D48ADE4B66D}" destId="{A974D980-18EF-427B-8DC9-7A5738800E86}" srcOrd="0" destOrd="0" parTransId="{F7E7B21A-543F-43D9-8686-E7DA6C918C79}" sibTransId="{B55D4F45-6CC2-4338-B02F-F8807DCD2A71}"/>
    <dgm:cxn modelId="{0E93E9BB-ABAA-4B92-9128-CA5C0F807526}" srcId="{A974D980-18EF-427B-8DC9-7A5738800E86}" destId="{E2668E15-44E2-4036-83C7-5B2AE491FD14}" srcOrd="2" destOrd="0" parTransId="{56640011-48E9-4D3D-8A03-283368C2BD02}" sibTransId="{C3AD0E98-B898-4115-87DA-2503EDA3987F}"/>
    <dgm:cxn modelId="{27B15DA0-EA1F-4182-938E-0F8CF7A03AD5}" srcId="{FE43DB25-312F-4D3B-922A-D012C0A158A2}" destId="{86975995-1B26-4A3B-B184-FA0E9B015BEE}" srcOrd="0" destOrd="0" parTransId="{91423935-D6CB-4A27-B0B3-03C022772048}" sibTransId="{F018C775-D8F3-4ABD-A608-70DA8E99049D}"/>
    <dgm:cxn modelId="{B2F531B6-79FC-44EF-ADA4-E873BF9583CD}" srcId="{7DFEFA29-B0E6-44CD-8BE6-2D48ADE4B66D}" destId="{FE43DB25-312F-4D3B-922A-D012C0A158A2}" srcOrd="1" destOrd="0" parTransId="{DBCBBAAE-6C55-42FD-96EF-351CF234F472}" sibTransId="{975A8A44-C6E5-4726-80DB-AE05A305EC6A}"/>
    <dgm:cxn modelId="{723B5BA6-DAB3-48EF-A6D3-D96405DD20CC}" type="presOf" srcId="{A8A926B6-9E7A-4A8C-ADF1-CCDE4B05C98B}" destId="{F4BC74C6-2434-4499-AD00-6328761C1F45}" srcOrd="0" destOrd="3" presId="urn:microsoft.com/office/officeart/2005/8/layout/vList5"/>
    <dgm:cxn modelId="{F43F3858-C47B-4FCE-B3F0-3BD74E3B9FB5}" srcId="{A974D980-18EF-427B-8DC9-7A5738800E86}" destId="{230345BC-9F23-4A48-A4DA-F50C30DF70A7}" srcOrd="1" destOrd="0" parTransId="{B7AD5B06-C631-46F8-940B-6AD14ED6BCF9}" sibTransId="{8282DB23-3C3A-4FAB-B091-D0018572499F}"/>
    <dgm:cxn modelId="{08282BC9-01D4-4F70-BECA-8A2DEA67977A}" type="presOf" srcId="{E2668E15-44E2-4036-83C7-5B2AE491FD14}" destId="{F4BC74C6-2434-4499-AD00-6328761C1F45}" srcOrd="0" destOrd="2" presId="urn:microsoft.com/office/officeart/2005/8/layout/vList5"/>
    <dgm:cxn modelId="{03B058E0-057A-4254-B0E2-5250767686C2}" type="presOf" srcId="{230345BC-9F23-4A48-A4DA-F50C30DF70A7}" destId="{F4BC74C6-2434-4499-AD00-6328761C1F45}" srcOrd="0" destOrd="1" presId="urn:microsoft.com/office/officeart/2005/8/layout/vList5"/>
    <dgm:cxn modelId="{1AFC95C5-9AA0-4A39-AAEA-9789A5C5C943}" type="presParOf" srcId="{8DC4EB22-9522-4715-B3D1-56F1C3640309}" destId="{6C6F30AA-27D4-4134-971B-E84CEE5C0D32}" srcOrd="0" destOrd="0" presId="urn:microsoft.com/office/officeart/2005/8/layout/vList5"/>
    <dgm:cxn modelId="{F14F40BE-F0E7-4799-874E-70AAC71BD240}" type="presParOf" srcId="{6C6F30AA-27D4-4134-971B-E84CEE5C0D32}" destId="{7888A3CF-1892-4550-B6DF-D28FCED97664}" srcOrd="0" destOrd="0" presId="urn:microsoft.com/office/officeart/2005/8/layout/vList5"/>
    <dgm:cxn modelId="{6B801E28-3904-48B6-8516-E06E1B0FC49F}" type="presParOf" srcId="{6C6F30AA-27D4-4134-971B-E84CEE5C0D32}" destId="{F4BC74C6-2434-4499-AD00-6328761C1F45}" srcOrd="1" destOrd="0" presId="urn:microsoft.com/office/officeart/2005/8/layout/vList5"/>
    <dgm:cxn modelId="{2052D9F8-E0A1-4789-A48D-41C3EEC214AE}" type="presParOf" srcId="{8DC4EB22-9522-4715-B3D1-56F1C3640309}" destId="{F988BF46-94F0-49FC-8A12-9BE275E9FE72}" srcOrd="1" destOrd="0" presId="urn:microsoft.com/office/officeart/2005/8/layout/vList5"/>
    <dgm:cxn modelId="{979AFB32-D725-46C3-9337-0B1188774660}" type="presParOf" srcId="{8DC4EB22-9522-4715-B3D1-56F1C3640309}" destId="{FDA74E50-09F4-4A93-9ABA-401129F8CCD1}" srcOrd="2" destOrd="0" presId="urn:microsoft.com/office/officeart/2005/8/layout/vList5"/>
    <dgm:cxn modelId="{30D4282F-5F84-48D1-8628-4E6065D62E5D}" type="presParOf" srcId="{FDA74E50-09F4-4A93-9ABA-401129F8CCD1}" destId="{75359AAB-2B6E-42D1-8592-0343EA6EE86E}" srcOrd="0" destOrd="0" presId="urn:microsoft.com/office/officeart/2005/8/layout/vList5"/>
    <dgm:cxn modelId="{F0453EA1-2EA1-46AF-B1CB-6509A66FA205}" type="presParOf" srcId="{FDA74E50-09F4-4A93-9ABA-401129F8CCD1}" destId="{992298D7-8AF3-436F-B485-0F9E5CF8F3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26754C-E8A8-4496-8C8E-FF71F5A1E0D6}"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l-GR"/>
        </a:p>
      </dgm:t>
    </dgm:pt>
    <dgm:pt modelId="{66390ADD-6199-4106-AFCF-F45592EEAFC2}">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l-GR" sz="2600" dirty="0" smtClean="0">
              <a:solidFill>
                <a:srgbClr val="FF0000"/>
              </a:solidFill>
            </a:rPr>
            <a:t>1. </a:t>
          </a:r>
          <a:r>
            <a:rPr lang="el-GR" sz="2600" dirty="0" smtClean="0"/>
            <a:t>Μια εξυπνότερη Ευρώπη μέσω της προώθησης του καινοτόμου και έξυπνου οικονομικού μετασχηματισμού</a:t>
          </a:r>
          <a:endParaRPr lang="el-GR" sz="2600" dirty="0"/>
        </a:p>
      </dgm:t>
    </dgm:pt>
    <dgm:pt modelId="{FDB7D7E2-9C96-44D6-9214-1D975CC3CEFA}" type="parTrans" cxnId="{0FD0F2A7-5D30-4B9E-9813-D6A9E150F005}">
      <dgm:prSet/>
      <dgm:spPr/>
      <dgm:t>
        <a:bodyPr/>
        <a:lstStyle/>
        <a:p>
          <a:endParaRPr lang="el-GR"/>
        </a:p>
      </dgm:t>
    </dgm:pt>
    <dgm:pt modelId="{4B5CD9B5-9F5A-46B3-8EAA-669B7B31AAE0}" type="sibTrans" cxnId="{0FD0F2A7-5D30-4B9E-9813-D6A9E150F005}">
      <dgm:prSet/>
      <dgm:spPr/>
      <dgm:t>
        <a:bodyPr/>
        <a:lstStyle/>
        <a:p>
          <a:endParaRPr lang="el-GR"/>
        </a:p>
      </dgm:t>
    </dgm:pt>
    <dgm:pt modelId="{042E9CA5-56BB-4698-9156-16EADBFF97C0}">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sz="1400" dirty="0" smtClean="0"/>
            <a:t>Η αύξηση της παραγωγικότητας και της εξωστρέφειας καθώς και η στενότερη σύνδεση της παραγωγής με την τεχνολογία και την καινοτομία </a:t>
          </a:r>
          <a:endParaRPr lang="el-GR" sz="1400" dirty="0"/>
        </a:p>
      </dgm:t>
    </dgm:pt>
    <dgm:pt modelId="{189F2B62-A1A0-4B51-8E76-3BA626B7679A}" type="parTrans" cxnId="{BCDF3520-B646-4E92-9A69-174FE53481FF}">
      <dgm:prSet/>
      <dgm:spPr/>
      <dgm:t>
        <a:bodyPr/>
        <a:lstStyle/>
        <a:p>
          <a:endParaRPr lang="el-GR"/>
        </a:p>
      </dgm:t>
    </dgm:pt>
    <dgm:pt modelId="{DA01AF58-F09D-4A9E-A650-6B4097DF984A}" type="sibTrans" cxnId="{BCDF3520-B646-4E92-9A69-174FE53481FF}">
      <dgm:prSet/>
      <dgm:spPr/>
      <dgm:t>
        <a:bodyPr/>
        <a:lstStyle/>
        <a:p>
          <a:endParaRPr lang="el-GR"/>
        </a:p>
      </dgm:t>
    </dgm:pt>
    <dgm:pt modelId="{47B662ED-477A-4780-AA2E-F546A0E26449}">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sz="1400" dirty="0" smtClean="0"/>
            <a:t>i)</a:t>
          </a:r>
          <a:r>
            <a:rPr lang="el-GR" sz="1400" dirty="0" smtClean="0"/>
            <a:t> Ενδυνάμωση του οικοσυστήματος έρευνας και καινοτομίας</a:t>
          </a:r>
        </a:p>
        <a:p>
          <a:r>
            <a:rPr lang="en-US" sz="1400" dirty="0" smtClean="0"/>
            <a:t>ii) </a:t>
          </a:r>
          <a:r>
            <a:rPr lang="el-GR" sz="1400" dirty="0" smtClean="0"/>
            <a:t>Ενίσχυση της καινοτόμου επιχειρηματικότητας</a:t>
          </a:r>
        </a:p>
        <a:p>
          <a:r>
            <a:rPr lang="en-US" sz="1400" dirty="0" smtClean="0"/>
            <a:t>iii)</a:t>
          </a:r>
          <a:r>
            <a:rPr lang="el-GR" sz="1400" dirty="0" smtClean="0"/>
            <a:t> Ψηφιακός μετασχηματισμός του δημόσιου τομέα</a:t>
          </a:r>
        </a:p>
        <a:p>
          <a:r>
            <a:rPr lang="en-US" sz="1400" dirty="0" smtClean="0"/>
            <a:t>iv) </a:t>
          </a:r>
          <a:r>
            <a:rPr lang="el-GR" sz="1400" dirty="0" smtClean="0"/>
            <a:t>Παραγωγικές επενδύσεις με έμφαση στην τεχνολογική προσαρμογή, τον ψηφιακό  και πράσινο μετασχηματισμό</a:t>
          </a:r>
        </a:p>
        <a:p>
          <a:r>
            <a:rPr lang="el-GR" sz="1400" dirty="0" smtClean="0"/>
            <a:t>v) Στήριξη του τουριστικού τομέα στις νέες συνθήκες που δημιουργεί η ψηφιακή τεχνολογία</a:t>
          </a:r>
        </a:p>
        <a:p>
          <a:r>
            <a:rPr lang="el-GR" sz="1400" dirty="0" smtClean="0"/>
            <a:t>vi) Παρακίνηση συνεργασιών μεταξύ ΜΜΕ </a:t>
          </a:r>
        </a:p>
        <a:p>
          <a:r>
            <a:rPr lang="el-GR" sz="1400" dirty="0" smtClean="0"/>
            <a:t>vii) Δημιουργία ενός φιλικού οικοσυστήματος για τις επιχειρήσεις μέσω μηχανισμών υποστήριξης των ΜΜΕ </a:t>
          </a:r>
        </a:p>
        <a:p>
          <a:r>
            <a:rPr lang="el-GR" sz="1400" dirty="0" smtClean="0"/>
            <a:t>viii) Προσαρμογή των δεξιοτήτων του ανθρώπινου δυναμικού</a:t>
          </a:r>
        </a:p>
        <a:p>
          <a:r>
            <a:rPr lang="el-GR" sz="1400" dirty="0" smtClean="0"/>
            <a:t> ix) Άρση των εμποδίων σε βάρος των ατόμων με αναπηρία στο ψηφιακό περιβάλλον, ενίσχυση της έρευνας στο πεδίο της αναπηρίας</a:t>
          </a:r>
        </a:p>
      </dgm:t>
    </dgm:pt>
    <dgm:pt modelId="{9FE91C10-C495-4EA4-A2B4-48EDFC4B49FD}" type="parTrans" cxnId="{748D01BC-AC74-4826-BE1D-3AA80E7CFE66}">
      <dgm:prSet/>
      <dgm:spPr/>
      <dgm:t>
        <a:bodyPr/>
        <a:lstStyle/>
        <a:p>
          <a:endParaRPr lang="el-GR"/>
        </a:p>
      </dgm:t>
    </dgm:pt>
    <dgm:pt modelId="{4CBB062A-BC58-49D0-9DB3-BFD35933F490}" type="sibTrans" cxnId="{748D01BC-AC74-4826-BE1D-3AA80E7CFE66}">
      <dgm:prSet/>
      <dgm:spPr/>
      <dgm:t>
        <a:bodyPr/>
        <a:lstStyle/>
        <a:p>
          <a:endParaRPr lang="el-GR"/>
        </a:p>
      </dgm:t>
    </dgm:pt>
    <dgm:pt modelId="{08C29589-715E-4194-A378-8428E8E4A2D8}" type="pres">
      <dgm:prSet presAssocID="{4226754C-E8A8-4496-8C8E-FF71F5A1E0D6}" presName="layout" presStyleCnt="0">
        <dgm:presLayoutVars>
          <dgm:chMax/>
          <dgm:chPref/>
          <dgm:dir/>
          <dgm:animOne val="branch"/>
          <dgm:animLvl val="lvl"/>
          <dgm:resizeHandles/>
        </dgm:presLayoutVars>
      </dgm:prSet>
      <dgm:spPr/>
      <dgm:t>
        <a:bodyPr/>
        <a:lstStyle/>
        <a:p>
          <a:endParaRPr lang="el-GR"/>
        </a:p>
      </dgm:t>
    </dgm:pt>
    <dgm:pt modelId="{F158C749-FB36-4FC7-B912-47CF2D7E3BB5}" type="pres">
      <dgm:prSet presAssocID="{66390ADD-6199-4106-AFCF-F45592EEAFC2}" presName="root" presStyleCnt="0">
        <dgm:presLayoutVars>
          <dgm:chMax/>
          <dgm:chPref val="4"/>
        </dgm:presLayoutVars>
      </dgm:prSet>
      <dgm:spPr/>
    </dgm:pt>
    <dgm:pt modelId="{A26B9380-9EC6-468C-A7EC-8D5D384DB996}" type="pres">
      <dgm:prSet presAssocID="{66390ADD-6199-4106-AFCF-F45592EEAFC2}" presName="rootComposite" presStyleCnt="0">
        <dgm:presLayoutVars/>
      </dgm:prSet>
      <dgm:spPr/>
    </dgm:pt>
    <dgm:pt modelId="{6D760F69-75DB-491F-A6DD-3E9FB3DCBF65}" type="pres">
      <dgm:prSet presAssocID="{66390ADD-6199-4106-AFCF-F45592EEAFC2}" presName="rootText" presStyleLbl="node0" presStyleIdx="0" presStyleCnt="1" custScaleY="76413" custLinFactNeighborY="-24996">
        <dgm:presLayoutVars>
          <dgm:chMax/>
          <dgm:chPref val="4"/>
        </dgm:presLayoutVars>
      </dgm:prSet>
      <dgm:spPr/>
      <dgm:t>
        <a:bodyPr/>
        <a:lstStyle/>
        <a:p>
          <a:endParaRPr lang="el-GR"/>
        </a:p>
      </dgm:t>
    </dgm:pt>
    <dgm:pt modelId="{E6991B55-A3D6-419E-AF04-EC0E9DAD665D}" type="pres">
      <dgm:prSet presAssocID="{66390ADD-6199-4106-AFCF-F45592EEAFC2}" presName="childShape" presStyleCnt="0">
        <dgm:presLayoutVars>
          <dgm:chMax val="0"/>
          <dgm:chPref val="0"/>
        </dgm:presLayoutVars>
      </dgm:prSet>
      <dgm:spPr/>
    </dgm:pt>
    <dgm:pt modelId="{3871C73F-D4CD-4A6D-A312-979625CDFD8F}" type="pres">
      <dgm:prSet presAssocID="{042E9CA5-56BB-4698-9156-16EADBFF97C0}" presName="childComposite" presStyleCnt="0">
        <dgm:presLayoutVars>
          <dgm:chMax val="0"/>
          <dgm:chPref val="0"/>
        </dgm:presLayoutVars>
      </dgm:prSet>
      <dgm:spPr/>
    </dgm:pt>
    <dgm:pt modelId="{82FCF2C4-4A94-40FC-BF6A-2546E3CEA36C}" type="pres">
      <dgm:prSet presAssocID="{042E9CA5-56BB-4698-9156-16EADBFF97C0}" presName="Image" presStyleLbl="node1" presStyleIdx="0" presStyleCnt="2" custScaleY="40851" custLinFactNeighborX="1228" custLinFactNeighborY="-5425"/>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217D3BC0-867A-40C6-986E-EB2B468437C7}" type="pres">
      <dgm:prSet presAssocID="{042E9CA5-56BB-4698-9156-16EADBFF97C0}" presName="childText" presStyleLbl="lnNode1" presStyleIdx="0" presStyleCnt="2" custScaleY="50052" custLinFactNeighborX="356" custLinFactNeighborY="-5117">
        <dgm:presLayoutVars>
          <dgm:chMax val="0"/>
          <dgm:chPref val="0"/>
          <dgm:bulletEnabled val="1"/>
        </dgm:presLayoutVars>
      </dgm:prSet>
      <dgm:spPr/>
      <dgm:t>
        <a:bodyPr/>
        <a:lstStyle/>
        <a:p>
          <a:endParaRPr lang="el-GR"/>
        </a:p>
      </dgm:t>
    </dgm:pt>
    <dgm:pt modelId="{C473966F-B1B9-4882-91D7-EF777BDA05BD}" type="pres">
      <dgm:prSet presAssocID="{47B662ED-477A-4780-AA2E-F546A0E26449}" presName="childComposite" presStyleCnt="0">
        <dgm:presLayoutVars>
          <dgm:chMax val="0"/>
          <dgm:chPref val="0"/>
        </dgm:presLayoutVars>
      </dgm:prSet>
      <dgm:spPr/>
    </dgm:pt>
    <dgm:pt modelId="{2F3CF171-806E-43F1-95F4-C226B5A45514}" type="pres">
      <dgm:prSet presAssocID="{47B662ED-477A-4780-AA2E-F546A0E26449}" presName="Image" presStyleLbl="node1" presStyleIdx="1" presStyleCnt="2" custScaleY="250956"/>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0F7ACA10-0AF9-4CCE-80E9-159E360C2C8C}" type="pres">
      <dgm:prSet presAssocID="{47B662ED-477A-4780-AA2E-F546A0E26449}" presName="childText" presStyleLbl="lnNode1" presStyleIdx="1" presStyleCnt="2" custScaleY="256720" custLinFactNeighborX="294" custLinFactNeighborY="4921">
        <dgm:presLayoutVars>
          <dgm:chMax val="0"/>
          <dgm:chPref val="0"/>
          <dgm:bulletEnabled val="1"/>
        </dgm:presLayoutVars>
      </dgm:prSet>
      <dgm:spPr/>
      <dgm:t>
        <a:bodyPr/>
        <a:lstStyle/>
        <a:p>
          <a:endParaRPr lang="el-GR"/>
        </a:p>
      </dgm:t>
    </dgm:pt>
  </dgm:ptLst>
  <dgm:cxnLst>
    <dgm:cxn modelId="{BCDF3520-B646-4E92-9A69-174FE53481FF}" srcId="{66390ADD-6199-4106-AFCF-F45592EEAFC2}" destId="{042E9CA5-56BB-4698-9156-16EADBFF97C0}" srcOrd="0" destOrd="0" parTransId="{189F2B62-A1A0-4B51-8E76-3BA626B7679A}" sibTransId="{DA01AF58-F09D-4A9E-A650-6B4097DF984A}"/>
    <dgm:cxn modelId="{0FD0F2A7-5D30-4B9E-9813-D6A9E150F005}" srcId="{4226754C-E8A8-4496-8C8E-FF71F5A1E0D6}" destId="{66390ADD-6199-4106-AFCF-F45592EEAFC2}" srcOrd="0" destOrd="0" parTransId="{FDB7D7E2-9C96-44D6-9214-1D975CC3CEFA}" sibTransId="{4B5CD9B5-9F5A-46B3-8EAA-669B7B31AAE0}"/>
    <dgm:cxn modelId="{3BE4BFFF-F3B1-43F0-AC58-334039F9DF25}" type="presOf" srcId="{47B662ED-477A-4780-AA2E-F546A0E26449}" destId="{0F7ACA10-0AF9-4CCE-80E9-159E360C2C8C}" srcOrd="0" destOrd="0" presId="urn:microsoft.com/office/officeart/2008/layout/PictureAccentList"/>
    <dgm:cxn modelId="{3284DB73-69AF-4CD1-9C51-A59D4C05B6BA}" type="presOf" srcId="{042E9CA5-56BB-4698-9156-16EADBFF97C0}" destId="{217D3BC0-867A-40C6-986E-EB2B468437C7}" srcOrd="0" destOrd="0" presId="urn:microsoft.com/office/officeart/2008/layout/PictureAccentList"/>
    <dgm:cxn modelId="{FEE2177F-6560-4EB5-A6A4-12F727E7E94B}" type="presOf" srcId="{66390ADD-6199-4106-AFCF-F45592EEAFC2}" destId="{6D760F69-75DB-491F-A6DD-3E9FB3DCBF65}" srcOrd="0" destOrd="0" presId="urn:microsoft.com/office/officeart/2008/layout/PictureAccentList"/>
    <dgm:cxn modelId="{BE2136C1-AB03-4454-AD0F-D311D7D2B281}" type="presOf" srcId="{4226754C-E8A8-4496-8C8E-FF71F5A1E0D6}" destId="{08C29589-715E-4194-A378-8428E8E4A2D8}" srcOrd="0" destOrd="0" presId="urn:microsoft.com/office/officeart/2008/layout/PictureAccentList"/>
    <dgm:cxn modelId="{748D01BC-AC74-4826-BE1D-3AA80E7CFE66}" srcId="{66390ADD-6199-4106-AFCF-F45592EEAFC2}" destId="{47B662ED-477A-4780-AA2E-F546A0E26449}" srcOrd="1" destOrd="0" parTransId="{9FE91C10-C495-4EA4-A2B4-48EDFC4B49FD}" sibTransId="{4CBB062A-BC58-49D0-9DB3-BFD35933F490}"/>
    <dgm:cxn modelId="{7DD9EF83-E040-4330-862C-76A2AA660FAC}" type="presParOf" srcId="{08C29589-715E-4194-A378-8428E8E4A2D8}" destId="{F158C749-FB36-4FC7-B912-47CF2D7E3BB5}" srcOrd="0" destOrd="0" presId="urn:microsoft.com/office/officeart/2008/layout/PictureAccentList"/>
    <dgm:cxn modelId="{3E81151C-D133-4711-8A86-3EE8296EBC5D}" type="presParOf" srcId="{F158C749-FB36-4FC7-B912-47CF2D7E3BB5}" destId="{A26B9380-9EC6-468C-A7EC-8D5D384DB996}" srcOrd="0" destOrd="0" presId="urn:microsoft.com/office/officeart/2008/layout/PictureAccentList"/>
    <dgm:cxn modelId="{004B0365-634E-4A3A-B62E-5BAE2D111C4D}" type="presParOf" srcId="{A26B9380-9EC6-468C-A7EC-8D5D384DB996}" destId="{6D760F69-75DB-491F-A6DD-3E9FB3DCBF65}" srcOrd="0" destOrd="0" presId="urn:microsoft.com/office/officeart/2008/layout/PictureAccentList"/>
    <dgm:cxn modelId="{09B499A0-59B9-44EB-99DC-E31EE789CFFE}" type="presParOf" srcId="{F158C749-FB36-4FC7-B912-47CF2D7E3BB5}" destId="{E6991B55-A3D6-419E-AF04-EC0E9DAD665D}" srcOrd="1" destOrd="0" presId="urn:microsoft.com/office/officeart/2008/layout/PictureAccentList"/>
    <dgm:cxn modelId="{F54F45D4-95BA-4BB7-94E2-21E8C166728C}" type="presParOf" srcId="{E6991B55-A3D6-419E-AF04-EC0E9DAD665D}" destId="{3871C73F-D4CD-4A6D-A312-979625CDFD8F}" srcOrd="0" destOrd="0" presId="urn:microsoft.com/office/officeart/2008/layout/PictureAccentList"/>
    <dgm:cxn modelId="{7CD33B9A-D525-4EBF-8312-5AEDF393D210}" type="presParOf" srcId="{3871C73F-D4CD-4A6D-A312-979625CDFD8F}" destId="{82FCF2C4-4A94-40FC-BF6A-2546E3CEA36C}" srcOrd="0" destOrd="0" presId="urn:microsoft.com/office/officeart/2008/layout/PictureAccentList"/>
    <dgm:cxn modelId="{FAFD95DE-AE37-4264-81CB-C30CA7C9A53A}" type="presParOf" srcId="{3871C73F-D4CD-4A6D-A312-979625CDFD8F}" destId="{217D3BC0-867A-40C6-986E-EB2B468437C7}" srcOrd="1" destOrd="0" presId="urn:microsoft.com/office/officeart/2008/layout/PictureAccentList"/>
    <dgm:cxn modelId="{FFA00DB0-D03A-4EDB-AD7B-D098AA72D7AC}" type="presParOf" srcId="{E6991B55-A3D6-419E-AF04-EC0E9DAD665D}" destId="{C473966F-B1B9-4882-91D7-EF777BDA05BD}" srcOrd="1" destOrd="0" presId="urn:microsoft.com/office/officeart/2008/layout/PictureAccentList"/>
    <dgm:cxn modelId="{29542316-9AD2-40FC-8188-BAF9EE5C1908}" type="presParOf" srcId="{C473966F-B1B9-4882-91D7-EF777BDA05BD}" destId="{2F3CF171-806E-43F1-95F4-C226B5A45514}" srcOrd="0" destOrd="0" presId="urn:microsoft.com/office/officeart/2008/layout/PictureAccentList"/>
    <dgm:cxn modelId="{09E51065-7C5F-44EB-8CC6-635E6A1ECD75}" type="presParOf" srcId="{C473966F-B1B9-4882-91D7-EF777BDA05BD}" destId="{0F7ACA10-0AF9-4CCE-80E9-159E360C2C8C}"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FE75CE-D7B7-4CCD-AD12-2B27F337DCF0}" type="doc">
      <dgm:prSet loTypeId="urn:microsoft.com/office/officeart/2005/8/layout/hierarchy1" loCatId="hierarchy" qsTypeId="urn:microsoft.com/office/officeart/2005/8/quickstyle/3d1" qsCatId="3D" csTypeId="urn:microsoft.com/office/officeart/2005/8/colors/accent1_2" csCatId="accent1" phldr="1"/>
      <dgm:spPr/>
      <dgm:t>
        <a:bodyPr/>
        <a:lstStyle/>
        <a:p>
          <a:endParaRPr lang="el-GR"/>
        </a:p>
      </dgm:t>
    </dgm:pt>
    <dgm:pt modelId="{B405FA57-77A3-4120-9DB6-00D97A3E7091}">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sz="2000" b="1" dirty="0" smtClean="0"/>
            <a:t>Περιφερειακά ΕΠ</a:t>
          </a:r>
        </a:p>
        <a:p>
          <a:pPr defTabSz="488950">
            <a:lnSpc>
              <a:spcPct val="90000"/>
            </a:lnSpc>
            <a:spcBef>
              <a:spcPct val="0"/>
            </a:spcBef>
            <a:spcAft>
              <a:spcPct val="35000"/>
            </a:spcAft>
          </a:pPr>
          <a:endParaRPr lang="el-GR" sz="2000" dirty="0"/>
        </a:p>
      </dgm:t>
    </dgm:pt>
    <dgm:pt modelId="{C9F0748F-523F-4C43-B33C-E2ECD916F068}" type="parTrans" cxnId="{0F36B88B-0474-4C1F-9D31-0041E273BA4F}">
      <dgm:prSet/>
      <dgm:spPr/>
      <dgm:t>
        <a:bodyPr/>
        <a:lstStyle/>
        <a:p>
          <a:endParaRPr lang="el-GR"/>
        </a:p>
      </dgm:t>
    </dgm:pt>
    <dgm:pt modelId="{AC8C54F2-FD12-47CD-B2C7-E1D243C42821}" type="sibTrans" cxnId="{0F36B88B-0474-4C1F-9D31-0041E273BA4F}">
      <dgm:prSet/>
      <dgm:spPr/>
      <dgm:t>
        <a:bodyPr/>
        <a:lstStyle/>
        <a:p>
          <a:endParaRPr lang="el-GR"/>
        </a:p>
      </dgm:t>
    </dgm:pt>
    <dgm:pt modelId="{A45EACF0-6077-420F-9EC6-65330351B8C7}">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dirty="0" smtClean="0"/>
            <a:t>• Μικρά επενδυτικά έως 200.000€</a:t>
          </a:r>
        </a:p>
        <a:p>
          <a:r>
            <a:rPr lang="el-GR" dirty="0" smtClean="0"/>
            <a:t>• Ερευνητικές Υποδομές έως 1.000.000€</a:t>
          </a:r>
        </a:p>
      </dgm:t>
    </dgm:pt>
    <dgm:pt modelId="{D716A7BD-7BD9-48B6-83FA-104A562C3D79}" type="parTrans" cxnId="{8D031456-A68C-40BF-988D-5BE1EF670DAD}">
      <dgm:prSet/>
      <dgm:spPr/>
      <dgm:t>
        <a:bodyPr/>
        <a:lstStyle/>
        <a:p>
          <a:endParaRPr lang="el-GR"/>
        </a:p>
      </dgm:t>
    </dgm:pt>
    <dgm:pt modelId="{C572B0D6-CE4F-4B83-89AB-B4AEA4117C96}" type="sibTrans" cxnId="{8D031456-A68C-40BF-988D-5BE1EF670DAD}">
      <dgm:prSet/>
      <dgm:spPr/>
      <dgm:t>
        <a:bodyPr/>
        <a:lstStyle/>
        <a:p>
          <a:endParaRPr lang="el-GR"/>
        </a:p>
      </dgm:t>
    </dgm:pt>
    <dgm:pt modelId="{9AB76896-3863-4308-8DDD-57CE9D5D1EEC}">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sz="2000" b="1" dirty="0" smtClean="0"/>
            <a:t>ΕΠΑΝΕΚ</a:t>
          </a:r>
          <a:endParaRPr lang="el-GR" sz="2000" b="1" dirty="0"/>
        </a:p>
      </dgm:t>
    </dgm:pt>
    <dgm:pt modelId="{CD889410-80E7-4281-90A9-C3A44D152C0F}" type="parTrans" cxnId="{5234623E-356A-4030-A1CE-834D56F08E33}">
      <dgm:prSet/>
      <dgm:spPr/>
      <dgm:t>
        <a:bodyPr/>
        <a:lstStyle/>
        <a:p>
          <a:endParaRPr lang="el-GR"/>
        </a:p>
      </dgm:t>
    </dgm:pt>
    <dgm:pt modelId="{F7F02790-CBC3-4DC1-B393-7BCE2DD29EFE}" type="sibTrans" cxnId="{5234623E-356A-4030-A1CE-834D56F08E33}">
      <dgm:prSet/>
      <dgm:spPr/>
      <dgm:t>
        <a:bodyPr/>
        <a:lstStyle/>
        <a:p>
          <a:endParaRPr lang="el-GR"/>
        </a:p>
      </dgm:t>
    </dgm:pt>
    <dgm:pt modelId="{1EC9379F-5066-4DB2-A7DE-5657C0A7C64B}">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dirty="0" smtClean="0"/>
            <a:t>• Ερευνητικά Σχέδια</a:t>
          </a:r>
        </a:p>
        <a:p>
          <a:r>
            <a:rPr lang="el-GR" dirty="0" smtClean="0"/>
            <a:t>• Ερευνητικές Υποδομές </a:t>
          </a:r>
        </a:p>
        <a:p>
          <a:r>
            <a:rPr lang="el-GR" dirty="0" smtClean="0"/>
            <a:t>• Επενδυτικά Σχέδια</a:t>
          </a:r>
        </a:p>
        <a:p>
          <a:r>
            <a:rPr lang="el-GR" dirty="0" smtClean="0"/>
            <a:t>• Χρηματοδοτικά Εργαλεία (ΤΕΠΙΧ)</a:t>
          </a:r>
        </a:p>
        <a:p>
          <a:r>
            <a:rPr lang="el-GR" dirty="0" smtClean="0"/>
            <a:t>• Υποστήριξη εργαζομένων</a:t>
          </a:r>
          <a:endParaRPr lang="el-GR" dirty="0"/>
        </a:p>
      </dgm:t>
    </dgm:pt>
    <dgm:pt modelId="{F6C3BACC-A92A-4925-B51F-7AF9EFE74838}" type="parTrans" cxnId="{512B80C2-B71E-4E38-978C-463BA3E845D3}">
      <dgm:prSet/>
      <dgm:spPr/>
      <dgm:t>
        <a:bodyPr/>
        <a:lstStyle/>
        <a:p>
          <a:endParaRPr lang="el-GR"/>
        </a:p>
      </dgm:t>
    </dgm:pt>
    <dgm:pt modelId="{8EC5ACDC-41F1-4F74-B763-3688AD6BB555}" type="sibTrans" cxnId="{512B80C2-B71E-4E38-978C-463BA3E845D3}">
      <dgm:prSet/>
      <dgm:spPr/>
      <dgm:t>
        <a:bodyPr/>
        <a:lstStyle/>
        <a:p>
          <a:endParaRPr lang="el-GR"/>
        </a:p>
      </dgm:t>
    </dgm:pt>
    <dgm:pt modelId="{A605BE9E-94B8-40B2-8856-7030BB4D58D0}" type="pres">
      <dgm:prSet presAssocID="{7AFE75CE-D7B7-4CCD-AD12-2B27F337DCF0}" presName="hierChild1" presStyleCnt="0">
        <dgm:presLayoutVars>
          <dgm:chPref val="1"/>
          <dgm:dir/>
          <dgm:animOne val="branch"/>
          <dgm:animLvl val="lvl"/>
          <dgm:resizeHandles/>
        </dgm:presLayoutVars>
      </dgm:prSet>
      <dgm:spPr/>
      <dgm:t>
        <a:bodyPr/>
        <a:lstStyle/>
        <a:p>
          <a:endParaRPr lang="el-GR"/>
        </a:p>
      </dgm:t>
    </dgm:pt>
    <dgm:pt modelId="{21CB8C9F-E9FD-43A5-A5D5-564F06454B6D}" type="pres">
      <dgm:prSet presAssocID="{B405FA57-77A3-4120-9DB6-00D97A3E7091}" presName="hierRoot1" presStyleCnt="0"/>
      <dgm:spPr/>
    </dgm:pt>
    <dgm:pt modelId="{06F23534-A135-4A54-863B-2E4FE117F098}" type="pres">
      <dgm:prSet presAssocID="{B405FA57-77A3-4120-9DB6-00D97A3E7091}" presName="composite" presStyleCnt="0"/>
      <dgm:spPr/>
    </dgm:pt>
    <dgm:pt modelId="{048F7952-136E-4691-83C5-9A56C653AA27}" type="pres">
      <dgm:prSet presAssocID="{B405FA57-77A3-4120-9DB6-00D97A3E7091}" presName="background" presStyleLbl="node0" presStyleIdx="0" presStyleCnt="2"/>
      <dgm:spPr/>
    </dgm:pt>
    <dgm:pt modelId="{02BCA693-A0CA-4D69-9672-15C72E7BF7DE}" type="pres">
      <dgm:prSet presAssocID="{B405FA57-77A3-4120-9DB6-00D97A3E7091}" presName="text" presStyleLbl="fgAcc0" presStyleIdx="0" presStyleCnt="2" custScaleY="36429">
        <dgm:presLayoutVars>
          <dgm:chPref val="3"/>
        </dgm:presLayoutVars>
      </dgm:prSet>
      <dgm:spPr/>
      <dgm:t>
        <a:bodyPr/>
        <a:lstStyle/>
        <a:p>
          <a:endParaRPr lang="el-GR"/>
        </a:p>
      </dgm:t>
    </dgm:pt>
    <dgm:pt modelId="{B0FA2103-2464-49DD-A865-92DA321767D8}" type="pres">
      <dgm:prSet presAssocID="{B405FA57-77A3-4120-9DB6-00D97A3E7091}" presName="hierChild2" presStyleCnt="0"/>
      <dgm:spPr/>
    </dgm:pt>
    <dgm:pt modelId="{DEE5B949-6415-494D-B10E-7DE5820A54A5}" type="pres">
      <dgm:prSet presAssocID="{D716A7BD-7BD9-48B6-83FA-104A562C3D79}" presName="Name10" presStyleLbl="parChTrans1D2" presStyleIdx="0" presStyleCnt="2"/>
      <dgm:spPr/>
      <dgm:t>
        <a:bodyPr/>
        <a:lstStyle/>
        <a:p>
          <a:endParaRPr lang="el-GR"/>
        </a:p>
      </dgm:t>
    </dgm:pt>
    <dgm:pt modelId="{6B9647F3-322A-4E3F-89A1-94DB33DA2F4B}" type="pres">
      <dgm:prSet presAssocID="{A45EACF0-6077-420F-9EC6-65330351B8C7}" presName="hierRoot2" presStyleCnt="0"/>
      <dgm:spPr/>
    </dgm:pt>
    <dgm:pt modelId="{A03FE23C-AE40-4CEE-9023-8104DA707011}" type="pres">
      <dgm:prSet presAssocID="{A45EACF0-6077-420F-9EC6-65330351B8C7}" presName="composite2" presStyleCnt="0"/>
      <dgm:spPr/>
    </dgm:pt>
    <dgm:pt modelId="{C2AB724E-7499-49BA-A7AD-D9F5CDE4DD4B}" type="pres">
      <dgm:prSet presAssocID="{A45EACF0-6077-420F-9EC6-65330351B8C7}" presName="background2" presStyleLbl="node2" presStyleIdx="0" presStyleCnt="2"/>
      <dgm:spPr/>
    </dgm:pt>
    <dgm:pt modelId="{66A631DD-DAAB-43DA-BC69-5A1571BDC26E}" type="pres">
      <dgm:prSet presAssocID="{A45EACF0-6077-420F-9EC6-65330351B8C7}" presName="text2" presStyleLbl="fgAcc2" presStyleIdx="0" presStyleCnt="2">
        <dgm:presLayoutVars>
          <dgm:chPref val="3"/>
        </dgm:presLayoutVars>
      </dgm:prSet>
      <dgm:spPr/>
      <dgm:t>
        <a:bodyPr/>
        <a:lstStyle/>
        <a:p>
          <a:endParaRPr lang="el-GR"/>
        </a:p>
      </dgm:t>
    </dgm:pt>
    <dgm:pt modelId="{F1CF62E8-C97F-4788-9FED-4595FB72DC85}" type="pres">
      <dgm:prSet presAssocID="{A45EACF0-6077-420F-9EC6-65330351B8C7}" presName="hierChild3" presStyleCnt="0"/>
      <dgm:spPr/>
    </dgm:pt>
    <dgm:pt modelId="{C3C2AAA8-BDB9-491A-9EC9-ECA977BE9B75}" type="pres">
      <dgm:prSet presAssocID="{9AB76896-3863-4308-8DDD-57CE9D5D1EEC}" presName="hierRoot1" presStyleCnt="0"/>
      <dgm:spPr/>
    </dgm:pt>
    <dgm:pt modelId="{8B78606A-B82C-46F3-B86F-86B8B41D8E22}" type="pres">
      <dgm:prSet presAssocID="{9AB76896-3863-4308-8DDD-57CE9D5D1EEC}" presName="composite" presStyleCnt="0"/>
      <dgm:spPr/>
    </dgm:pt>
    <dgm:pt modelId="{E170CA3C-1939-4513-89F7-45F66435E582}" type="pres">
      <dgm:prSet presAssocID="{9AB76896-3863-4308-8DDD-57CE9D5D1EEC}" presName="background" presStyleLbl="node0" presStyleIdx="1" presStyleCnt="2"/>
      <dgm:spPr/>
    </dgm:pt>
    <dgm:pt modelId="{B5BD71C1-9F48-4EB6-A194-6B7634BFBB12}" type="pres">
      <dgm:prSet presAssocID="{9AB76896-3863-4308-8DDD-57CE9D5D1EEC}" presName="text" presStyleLbl="fgAcc0" presStyleIdx="1" presStyleCnt="2" custScaleY="36429">
        <dgm:presLayoutVars>
          <dgm:chPref val="3"/>
        </dgm:presLayoutVars>
      </dgm:prSet>
      <dgm:spPr/>
      <dgm:t>
        <a:bodyPr/>
        <a:lstStyle/>
        <a:p>
          <a:endParaRPr lang="el-GR"/>
        </a:p>
      </dgm:t>
    </dgm:pt>
    <dgm:pt modelId="{1129F3B1-89C6-40BA-BC34-593CF5B078E9}" type="pres">
      <dgm:prSet presAssocID="{9AB76896-3863-4308-8DDD-57CE9D5D1EEC}" presName="hierChild2" presStyleCnt="0"/>
      <dgm:spPr/>
    </dgm:pt>
    <dgm:pt modelId="{6701F055-CBA8-4BCE-AC98-CBA2D7AED7F6}" type="pres">
      <dgm:prSet presAssocID="{F6C3BACC-A92A-4925-B51F-7AF9EFE74838}" presName="Name10" presStyleLbl="parChTrans1D2" presStyleIdx="1" presStyleCnt="2"/>
      <dgm:spPr/>
      <dgm:t>
        <a:bodyPr/>
        <a:lstStyle/>
        <a:p>
          <a:endParaRPr lang="el-GR"/>
        </a:p>
      </dgm:t>
    </dgm:pt>
    <dgm:pt modelId="{5CFE7038-4CB3-4372-988A-2AE654B1C3D6}" type="pres">
      <dgm:prSet presAssocID="{1EC9379F-5066-4DB2-A7DE-5657C0A7C64B}" presName="hierRoot2" presStyleCnt="0"/>
      <dgm:spPr/>
    </dgm:pt>
    <dgm:pt modelId="{C5951712-9272-4E69-AB50-6206AD9BF35B}" type="pres">
      <dgm:prSet presAssocID="{1EC9379F-5066-4DB2-A7DE-5657C0A7C64B}" presName="composite2" presStyleCnt="0"/>
      <dgm:spPr/>
    </dgm:pt>
    <dgm:pt modelId="{9827AC5B-1A48-4147-95F8-8318DC85C37E}" type="pres">
      <dgm:prSet presAssocID="{1EC9379F-5066-4DB2-A7DE-5657C0A7C64B}" presName="background2" presStyleLbl="node2" presStyleIdx="1" presStyleCnt="2"/>
      <dgm:spPr/>
    </dgm:pt>
    <dgm:pt modelId="{EB7EE320-B805-4473-BFBE-B47CBECDC0EC}" type="pres">
      <dgm:prSet presAssocID="{1EC9379F-5066-4DB2-A7DE-5657C0A7C64B}" presName="text2" presStyleLbl="fgAcc2" presStyleIdx="1" presStyleCnt="2">
        <dgm:presLayoutVars>
          <dgm:chPref val="3"/>
        </dgm:presLayoutVars>
      </dgm:prSet>
      <dgm:spPr/>
      <dgm:t>
        <a:bodyPr/>
        <a:lstStyle/>
        <a:p>
          <a:endParaRPr lang="el-GR"/>
        </a:p>
      </dgm:t>
    </dgm:pt>
    <dgm:pt modelId="{83FEDFD8-611B-4007-BA9B-F705B1DCFECB}" type="pres">
      <dgm:prSet presAssocID="{1EC9379F-5066-4DB2-A7DE-5657C0A7C64B}" presName="hierChild3" presStyleCnt="0"/>
      <dgm:spPr/>
    </dgm:pt>
  </dgm:ptLst>
  <dgm:cxnLst>
    <dgm:cxn modelId="{6D955490-3682-4621-B0B4-2DD1C4D4E2FA}" type="presOf" srcId="{A45EACF0-6077-420F-9EC6-65330351B8C7}" destId="{66A631DD-DAAB-43DA-BC69-5A1571BDC26E}" srcOrd="0" destOrd="0" presId="urn:microsoft.com/office/officeart/2005/8/layout/hierarchy1"/>
    <dgm:cxn modelId="{E9535168-C81B-4D39-AAED-EF1517AA23D2}" type="presOf" srcId="{1EC9379F-5066-4DB2-A7DE-5657C0A7C64B}" destId="{EB7EE320-B805-4473-BFBE-B47CBECDC0EC}" srcOrd="0" destOrd="0" presId="urn:microsoft.com/office/officeart/2005/8/layout/hierarchy1"/>
    <dgm:cxn modelId="{8D031456-A68C-40BF-988D-5BE1EF670DAD}" srcId="{B405FA57-77A3-4120-9DB6-00D97A3E7091}" destId="{A45EACF0-6077-420F-9EC6-65330351B8C7}" srcOrd="0" destOrd="0" parTransId="{D716A7BD-7BD9-48B6-83FA-104A562C3D79}" sibTransId="{C572B0D6-CE4F-4B83-89AB-B4AEA4117C96}"/>
    <dgm:cxn modelId="{2461A6A0-E40A-4413-BF1B-AA25677F5294}" type="presOf" srcId="{7AFE75CE-D7B7-4CCD-AD12-2B27F337DCF0}" destId="{A605BE9E-94B8-40B2-8856-7030BB4D58D0}" srcOrd="0" destOrd="0" presId="urn:microsoft.com/office/officeart/2005/8/layout/hierarchy1"/>
    <dgm:cxn modelId="{EE7E8C93-8FFA-4EFB-8A77-8D5CFC59DBB4}" type="presOf" srcId="{B405FA57-77A3-4120-9DB6-00D97A3E7091}" destId="{02BCA693-A0CA-4D69-9672-15C72E7BF7DE}" srcOrd="0" destOrd="0" presId="urn:microsoft.com/office/officeart/2005/8/layout/hierarchy1"/>
    <dgm:cxn modelId="{6F751AE9-5A89-496B-9B9F-AD3FFC79EF3C}" type="presOf" srcId="{D716A7BD-7BD9-48B6-83FA-104A562C3D79}" destId="{DEE5B949-6415-494D-B10E-7DE5820A54A5}" srcOrd="0" destOrd="0" presId="urn:microsoft.com/office/officeart/2005/8/layout/hierarchy1"/>
    <dgm:cxn modelId="{5234623E-356A-4030-A1CE-834D56F08E33}" srcId="{7AFE75CE-D7B7-4CCD-AD12-2B27F337DCF0}" destId="{9AB76896-3863-4308-8DDD-57CE9D5D1EEC}" srcOrd="1" destOrd="0" parTransId="{CD889410-80E7-4281-90A9-C3A44D152C0F}" sibTransId="{F7F02790-CBC3-4DC1-B393-7BCE2DD29EFE}"/>
    <dgm:cxn modelId="{512B80C2-B71E-4E38-978C-463BA3E845D3}" srcId="{9AB76896-3863-4308-8DDD-57CE9D5D1EEC}" destId="{1EC9379F-5066-4DB2-A7DE-5657C0A7C64B}" srcOrd="0" destOrd="0" parTransId="{F6C3BACC-A92A-4925-B51F-7AF9EFE74838}" sibTransId="{8EC5ACDC-41F1-4F74-B763-3688AD6BB555}"/>
    <dgm:cxn modelId="{A7A0D5FB-31F6-4391-B964-0DAAB54EB045}" type="presOf" srcId="{9AB76896-3863-4308-8DDD-57CE9D5D1EEC}" destId="{B5BD71C1-9F48-4EB6-A194-6B7634BFBB12}" srcOrd="0" destOrd="0" presId="urn:microsoft.com/office/officeart/2005/8/layout/hierarchy1"/>
    <dgm:cxn modelId="{228B7876-AAD3-4AC9-A98A-0B695988B844}" type="presOf" srcId="{F6C3BACC-A92A-4925-B51F-7AF9EFE74838}" destId="{6701F055-CBA8-4BCE-AC98-CBA2D7AED7F6}" srcOrd="0" destOrd="0" presId="urn:microsoft.com/office/officeart/2005/8/layout/hierarchy1"/>
    <dgm:cxn modelId="{0F36B88B-0474-4C1F-9D31-0041E273BA4F}" srcId="{7AFE75CE-D7B7-4CCD-AD12-2B27F337DCF0}" destId="{B405FA57-77A3-4120-9DB6-00D97A3E7091}" srcOrd="0" destOrd="0" parTransId="{C9F0748F-523F-4C43-B33C-E2ECD916F068}" sibTransId="{AC8C54F2-FD12-47CD-B2C7-E1D243C42821}"/>
    <dgm:cxn modelId="{8EDEB218-B3B8-48DA-8BDD-BB94935F1633}" type="presParOf" srcId="{A605BE9E-94B8-40B2-8856-7030BB4D58D0}" destId="{21CB8C9F-E9FD-43A5-A5D5-564F06454B6D}" srcOrd="0" destOrd="0" presId="urn:microsoft.com/office/officeart/2005/8/layout/hierarchy1"/>
    <dgm:cxn modelId="{CD5AA62A-E1B5-4A2E-962E-7D09111B6D9D}" type="presParOf" srcId="{21CB8C9F-E9FD-43A5-A5D5-564F06454B6D}" destId="{06F23534-A135-4A54-863B-2E4FE117F098}" srcOrd="0" destOrd="0" presId="urn:microsoft.com/office/officeart/2005/8/layout/hierarchy1"/>
    <dgm:cxn modelId="{64B71CA9-4BD7-4637-9135-D2C54975E29E}" type="presParOf" srcId="{06F23534-A135-4A54-863B-2E4FE117F098}" destId="{048F7952-136E-4691-83C5-9A56C653AA27}" srcOrd="0" destOrd="0" presId="urn:microsoft.com/office/officeart/2005/8/layout/hierarchy1"/>
    <dgm:cxn modelId="{41CD776C-360B-4678-BAE5-A28279F14CD5}" type="presParOf" srcId="{06F23534-A135-4A54-863B-2E4FE117F098}" destId="{02BCA693-A0CA-4D69-9672-15C72E7BF7DE}" srcOrd="1" destOrd="0" presId="urn:microsoft.com/office/officeart/2005/8/layout/hierarchy1"/>
    <dgm:cxn modelId="{3285003D-CA56-46DC-A242-371212CFBB92}" type="presParOf" srcId="{21CB8C9F-E9FD-43A5-A5D5-564F06454B6D}" destId="{B0FA2103-2464-49DD-A865-92DA321767D8}" srcOrd="1" destOrd="0" presId="urn:microsoft.com/office/officeart/2005/8/layout/hierarchy1"/>
    <dgm:cxn modelId="{AF95840D-894D-4707-B5FA-3E4929248FBD}" type="presParOf" srcId="{B0FA2103-2464-49DD-A865-92DA321767D8}" destId="{DEE5B949-6415-494D-B10E-7DE5820A54A5}" srcOrd="0" destOrd="0" presId="urn:microsoft.com/office/officeart/2005/8/layout/hierarchy1"/>
    <dgm:cxn modelId="{77A266BE-8627-45F1-B74C-7C57DD4BF7ED}" type="presParOf" srcId="{B0FA2103-2464-49DD-A865-92DA321767D8}" destId="{6B9647F3-322A-4E3F-89A1-94DB33DA2F4B}" srcOrd="1" destOrd="0" presId="urn:microsoft.com/office/officeart/2005/8/layout/hierarchy1"/>
    <dgm:cxn modelId="{A8E7F9DC-0EC6-468A-9DBD-986325003735}" type="presParOf" srcId="{6B9647F3-322A-4E3F-89A1-94DB33DA2F4B}" destId="{A03FE23C-AE40-4CEE-9023-8104DA707011}" srcOrd="0" destOrd="0" presId="urn:microsoft.com/office/officeart/2005/8/layout/hierarchy1"/>
    <dgm:cxn modelId="{54F196E7-A806-4259-B5EC-E7A32AE7A83D}" type="presParOf" srcId="{A03FE23C-AE40-4CEE-9023-8104DA707011}" destId="{C2AB724E-7499-49BA-A7AD-D9F5CDE4DD4B}" srcOrd="0" destOrd="0" presId="urn:microsoft.com/office/officeart/2005/8/layout/hierarchy1"/>
    <dgm:cxn modelId="{B91BA442-163A-4268-948F-9FF68E31F65B}" type="presParOf" srcId="{A03FE23C-AE40-4CEE-9023-8104DA707011}" destId="{66A631DD-DAAB-43DA-BC69-5A1571BDC26E}" srcOrd="1" destOrd="0" presId="urn:microsoft.com/office/officeart/2005/8/layout/hierarchy1"/>
    <dgm:cxn modelId="{DD01E9F8-EB28-4263-84A8-66360EF57148}" type="presParOf" srcId="{6B9647F3-322A-4E3F-89A1-94DB33DA2F4B}" destId="{F1CF62E8-C97F-4788-9FED-4595FB72DC85}" srcOrd="1" destOrd="0" presId="urn:microsoft.com/office/officeart/2005/8/layout/hierarchy1"/>
    <dgm:cxn modelId="{162725A1-6E4A-4E37-B140-2C50DB2562E1}" type="presParOf" srcId="{A605BE9E-94B8-40B2-8856-7030BB4D58D0}" destId="{C3C2AAA8-BDB9-491A-9EC9-ECA977BE9B75}" srcOrd="1" destOrd="0" presId="urn:microsoft.com/office/officeart/2005/8/layout/hierarchy1"/>
    <dgm:cxn modelId="{8F65C075-85EB-4FA7-A1DA-26BAEB2D50A5}" type="presParOf" srcId="{C3C2AAA8-BDB9-491A-9EC9-ECA977BE9B75}" destId="{8B78606A-B82C-46F3-B86F-86B8B41D8E22}" srcOrd="0" destOrd="0" presId="urn:microsoft.com/office/officeart/2005/8/layout/hierarchy1"/>
    <dgm:cxn modelId="{4FC8CEBD-1111-4A93-B1A7-98C3D1185CBC}" type="presParOf" srcId="{8B78606A-B82C-46F3-B86F-86B8B41D8E22}" destId="{E170CA3C-1939-4513-89F7-45F66435E582}" srcOrd="0" destOrd="0" presId="urn:microsoft.com/office/officeart/2005/8/layout/hierarchy1"/>
    <dgm:cxn modelId="{59F076DE-FA05-454F-81EE-DC70E21EE9B7}" type="presParOf" srcId="{8B78606A-B82C-46F3-B86F-86B8B41D8E22}" destId="{B5BD71C1-9F48-4EB6-A194-6B7634BFBB12}" srcOrd="1" destOrd="0" presId="urn:microsoft.com/office/officeart/2005/8/layout/hierarchy1"/>
    <dgm:cxn modelId="{EE332BD4-CACC-4957-8258-DD2EB89AB2AB}" type="presParOf" srcId="{C3C2AAA8-BDB9-491A-9EC9-ECA977BE9B75}" destId="{1129F3B1-89C6-40BA-BC34-593CF5B078E9}" srcOrd="1" destOrd="0" presId="urn:microsoft.com/office/officeart/2005/8/layout/hierarchy1"/>
    <dgm:cxn modelId="{8DF5A103-84FA-4600-9C4B-0D2CE2261115}" type="presParOf" srcId="{1129F3B1-89C6-40BA-BC34-593CF5B078E9}" destId="{6701F055-CBA8-4BCE-AC98-CBA2D7AED7F6}" srcOrd="0" destOrd="0" presId="urn:microsoft.com/office/officeart/2005/8/layout/hierarchy1"/>
    <dgm:cxn modelId="{5923EF49-E426-4FAF-91C7-7D161D658D59}" type="presParOf" srcId="{1129F3B1-89C6-40BA-BC34-593CF5B078E9}" destId="{5CFE7038-4CB3-4372-988A-2AE654B1C3D6}" srcOrd="1" destOrd="0" presId="urn:microsoft.com/office/officeart/2005/8/layout/hierarchy1"/>
    <dgm:cxn modelId="{35A6D618-3120-4355-9FAE-876D7B112E79}" type="presParOf" srcId="{5CFE7038-4CB3-4372-988A-2AE654B1C3D6}" destId="{C5951712-9272-4E69-AB50-6206AD9BF35B}" srcOrd="0" destOrd="0" presId="urn:microsoft.com/office/officeart/2005/8/layout/hierarchy1"/>
    <dgm:cxn modelId="{6CE62BF0-3AA7-41BA-912F-45787F3119CB}" type="presParOf" srcId="{C5951712-9272-4E69-AB50-6206AD9BF35B}" destId="{9827AC5B-1A48-4147-95F8-8318DC85C37E}" srcOrd="0" destOrd="0" presId="urn:microsoft.com/office/officeart/2005/8/layout/hierarchy1"/>
    <dgm:cxn modelId="{481B8631-4425-4C20-B43B-7DD5BDC06327}" type="presParOf" srcId="{C5951712-9272-4E69-AB50-6206AD9BF35B}" destId="{EB7EE320-B805-4473-BFBE-B47CBECDC0EC}" srcOrd="1" destOrd="0" presId="urn:microsoft.com/office/officeart/2005/8/layout/hierarchy1"/>
    <dgm:cxn modelId="{E5991B93-A5E3-4C43-B2E3-2773F70497AE}" type="presParOf" srcId="{5CFE7038-4CB3-4372-988A-2AE654B1C3D6}" destId="{83FEDFD8-611B-4007-BA9B-F705B1DCFEC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D3D1A3-B06C-444C-AEB7-3B2D9ACF5A10}"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l-GR"/>
        </a:p>
      </dgm:t>
    </dgm:pt>
    <dgm:pt modelId="{EC988942-1EA2-4712-BF57-81BCDB727705}">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l-GR" dirty="0" smtClean="0">
              <a:solidFill>
                <a:srgbClr val="FF0000"/>
              </a:solidFill>
              <a:effectLst>
                <a:outerShdw blurRad="38100" dist="38100" dir="2700000" algn="tl">
                  <a:srgbClr val="000000">
                    <a:alpha val="43137"/>
                  </a:srgbClr>
                </a:outerShdw>
              </a:effectLst>
            </a:rPr>
            <a:t>2.</a:t>
          </a:r>
          <a:r>
            <a:rPr lang="el-GR" dirty="0" smtClean="0">
              <a:solidFill>
                <a:srgbClr val="FF0000"/>
              </a:solidFill>
            </a:rPr>
            <a:t> </a:t>
          </a:r>
          <a:r>
            <a:rPr lang="el-GR" dirty="0" smtClean="0">
              <a:solidFill>
                <a:schemeClr val="bg1"/>
              </a:solidFill>
            </a:rPr>
            <a:t>Μια πιο πράσινη χαμηλών εκπομπών διοξειδίου του άνθρακα και ανθεκτική Ευρώπη μέσω της προώθησης της καθαρής και δίκαιης ενεργειακής μετάβασης, των πράσινων και γαλάζιων επενδύσεων, της κυκλικής οικονομίας, της προσαρμογής στην κλιματική αλλαγή και της πρόληψης και διαχείρισης κινδύνων</a:t>
          </a:r>
          <a:endParaRPr lang="el-GR" dirty="0">
            <a:solidFill>
              <a:schemeClr val="bg1"/>
            </a:solidFill>
          </a:endParaRPr>
        </a:p>
      </dgm:t>
    </dgm:pt>
    <dgm:pt modelId="{412A6310-B76F-479A-9074-A33501D25054}" type="parTrans" cxnId="{A0B583F8-9D61-40CA-BDD0-5AE07979226A}">
      <dgm:prSet/>
      <dgm:spPr/>
      <dgm:t>
        <a:bodyPr/>
        <a:lstStyle/>
        <a:p>
          <a:endParaRPr lang="el-GR"/>
        </a:p>
      </dgm:t>
    </dgm:pt>
    <dgm:pt modelId="{5A13B357-1C55-4E89-9640-42A48F7954F2}" type="sibTrans" cxnId="{A0B583F8-9D61-40CA-BDD0-5AE07979226A}">
      <dgm:prSet/>
      <dgm:spPr/>
      <dgm:t>
        <a:bodyPr/>
        <a:lstStyle/>
        <a:p>
          <a:endParaRPr lang="el-GR"/>
        </a:p>
      </dgm:t>
    </dgm:pt>
    <dgm:pt modelId="{A09D0F35-4919-4A35-9C02-E95146366F1F}">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u="none" dirty="0" err="1" smtClean="0"/>
            <a:t>Επικαιροποίηση</a:t>
          </a:r>
          <a:r>
            <a:rPr lang="el-GR" u="none" dirty="0" smtClean="0"/>
            <a:t> θεσμικού πλαισίου,  Π</a:t>
          </a:r>
          <a:r>
            <a:rPr lang="el-GR" dirty="0" smtClean="0"/>
            <a:t>ροσέλκυση ιδιωτικών κεφαλαίων και ενίσχυση </a:t>
          </a:r>
          <a:r>
            <a:rPr lang="el-GR" dirty="0" err="1" smtClean="0"/>
            <a:t>ESCOs</a:t>
          </a:r>
          <a:r>
            <a:rPr lang="el-GR" dirty="0" smtClean="0"/>
            <a:t>, Στήριξη καταναλωτών για την ενεργειακή αναβάθμιση κτιρίων, Επιβολή υποχρέωσης ενεργειακής απόδοσης, Αξιοποίηση ΑΠΕ, Ανάπτυξη και ψηφιοποίηση δικτύων μεταφοράς και διανομής ενέργειας, Οικονομικά κίνητρα για χρήση έξυπνων μετρητών.</a:t>
          </a:r>
          <a:endParaRPr lang="el-GR" dirty="0"/>
        </a:p>
      </dgm:t>
    </dgm:pt>
    <dgm:pt modelId="{1C9B57FD-6B55-4538-A206-0EB14C44E4D2}" type="parTrans" cxnId="{13715B49-7D5B-4005-B91F-28C1A199B994}">
      <dgm:prSet/>
      <dgm:spPr/>
      <dgm:t>
        <a:bodyPr/>
        <a:lstStyle/>
        <a:p>
          <a:endParaRPr lang="el-GR"/>
        </a:p>
      </dgm:t>
    </dgm:pt>
    <dgm:pt modelId="{5DE23D75-1D8A-46ED-AFCA-80E0584CD3F0}" type="sibTrans" cxnId="{13715B49-7D5B-4005-B91F-28C1A199B994}">
      <dgm:prSet/>
      <dgm:spPr/>
      <dgm:t>
        <a:bodyPr/>
        <a:lstStyle/>
        <a:p>
          <a:endParaRPr lang="el-GR"/>
        </a:p>
      </dgm:t>
    </dgm:pt>
    <dgm:pt modelId="{5F5B72FB-9A0D-46B5-956F-CDE30B77D12A}">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Επιχειρησιακή ενίσχυση των δομών του Εθνικού Μηχανισμού, Απόκτηση σύγχρονου εξοπλισμού και συστημάτων, Αναβάθμιση δεξιοτήτων προσωπικού, Κινητοποίηση εθελοντικών οργανώσεων, Έργα βραχείας αποκατάστασης μετά από μεγάλες καταστροφές, Διασυνοριακή συνεργασία πρόληψης και αντιμετώπισης, Εκπαίδευσης &amp; ενημέρωση. </a:t>
          </a:r>
          <a:endParaRPr lang="el-GR" dirty="0"/>
        </a:p>
      </dgm:t>
    </dgm:pt>
    <dgm:pt modelId="{E8CA7AF8-86CD-4A2C-897F-8CE4E78D5698}" type="parTrans" cxnId="{BB711038-1571-4329-823D-F7799EED1A3F}">
      <dgm:prSet/>
      <dgm:spPr/>
      <dgm:t>
        <a:bodyPr/>
        <a:lstStyle/>
        <a:p>
          <a:endParaRPr lang="el-GR"/>
        </a:p>
      </dgm:t>
    </dgm:pt>
    <dgm:pt modelId="{46BB1BFC-176C-4807-A74B-A0A423FE884E}" type="sibTrans" cxnId="{BB711038-1571-4329-823D-F7799EED1A3F}">
      <dgm:prSet/>
      <dgm:spPr/>
      <dgm:t>
        <a:bodyPr/>
        <a:lstStyle/>
        <a:p>
          <a:endParaRPr lang="el-GR"/>
        </a:p>
      </dgm:t>
    </dgm:pt>
    <dgm:pt modelId="{81C1FBB1-BE7D-473A-AA36-064494F0E532}">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Επιχειρηματικότητα: Προώθηση της </a:t>
          </a:r>
          <a:r>
            <a:rPr lang="el-GR" dirty="0" err="1" smtClean="0"/>
            <a:t>βιοοικονομίας</a:t>
          </a:r>
          <a:r>
            <a:rPr lang="el-GR" dirty="0" smtClean="0"/>
            <a:t> (υπηρεσίες χρήσης αντί της προμήθειας προϊόντων) και των κυκλικών επιχειρηματικών μοντέλων καινοτομίας. Ολοκληρωμένη διαχείριση αποβλήτων: κυκλική κατανάλωση, ανακύκλωση και </a:t>
          </a:r>
          <a:r>
            <a:rPr lang="el-GR" dirty="0" err="1" smtClean="0"/>
            <a:t>επανάχρηση</a:t>
          </a:r>
          <a:r>
            <a:rPr lang="el-GR" dirty="0" smtClean="0"/>
            <a:t>, δράσεις ενημέρωσης/ πληροφόρησης.</a:t>
          </a:r>
          <a:endParaRPr lang="el-GR" dirty="0"/>
        </a:p>
      </dgm:t>
    </dgm:pt>
    <dgm:pt modelId="{C01C7C2C-AD9F-47DF-B634-48DBCA23C42F}" type="parTrans" cxnId="{6FAA0911-096D-4A9E-B84F-68FDAF6F0E55}">
      <dgm:prSet/>
      <dgm:spPr/>
      <dgm:t>
        <a:bodyPr/>
        <a:lstStyle/>
        <a:p>
          <a:endParaRPr lang="el-GR"/>
        </a:p>
      </dgm:t>
    </dgm:pt>
    <dgm:pt modelId="{46F65021-7924-4177-9C1F-3E592B3AC2A9}" type="sibTrans" cxnId="{6FAA0911-096D-4A9E-B84F-68FDAF6F0E55}">
      <dgm:prSet/>
      <dgm:spPr/>
      <dgm:t>
        <a:bodyPr/>
        <a:lstStyle/>
        <a:p>
          <a:endParaRPr lang="el-GR"/>
        </a:p>
      </dgm:t>
    </dgm:pt>
    <dgm:pt modelId="{2EFC924E-15C5-4E7D-9868-BF1D09CDCCA4}" type="pres">
      <dgm:prSet presAssocID="{06D3D1A3-B06C-444C-AEB7-3B2D9ACF5A10}" presName="layout" presStyleCnt="0">
        <dgm:presLayoutVars>
          <dgm:chMax/>
          <dgm:chPref/>
          <dgm:dir/>
          <dgm:animOne val="branch"/>
          <dgm:animLvl val="lvl"/>
          <dgm:resizeHandles/>
        </dgm:presLayoutVars>
      </dgm:prSet>
      <dgm:spPr/>
      <dgm:t>
        <a:bodyPr/>
        <a:lstStyle/>
        <a:p>
          <a:endParaRPr lang="el-GR"/>
        </a:p>
      </dgm:t>
    </dgm:pt>
    <dgm:pt modelId="{B68E7949-7867-4B3A-B265-14DF6675AA18}" type="pres">
      <dgm:prSet presAssocID="{EC988942-1EA2-4712-BF57-81BCDB727705}" presName="root" presStyleCnt="0">
        <dgm:presLayoutVars>
          <dgm:chMax/>
          <dgm:chPref val="4"/>
        </dgm:presLayoutVars>
      </dgm:prSet>
      <dgm:spPr/>
    </dgm:pt>
    <dgm:pt modelId="{CC37C17A-C62B-4CA6-8323-D47765376F60}" type="pres">
      <dgm:prSet presAssocID="{EC988942-1EA2-4712-BF57-81BCDB727705}" presName="rootComposite" presStyleCnt="0">
        <dgm:presLayoutVars/>
      </dgm:prSet>
      <dgm:spPr/>
    </dgm:pt>
    <dgm:pt modelId="{DA7F9D70-3911-427D-95CB-B9F8D9B5E38B}" type="pres">
      <dgm:prSet presAssocID="{EC988942-1EA2-4712-BF57-81BCDB727705}" presName="rootText" presStyleLbl="node0" presStyleIdx="0" presStyleCnt="1">
        <dgm:presLayoutVars>
          <dgm:chMax/>
          <dgm:chPref val="4"/>
        </dgm:presLayoutVars>
      </dgm:prSet>
      <dgm:spPr/>
      <dgm:t>
        <a:bodyPr/>
        <a:lstStyle/>
        <a:p>
          <a:endParaRPr lang="el-GR"/>
        </a:p>
      </dgm:t>
    </dgm:pt>
    <dgm:pt modelId="{30609DF5-70F8-45B6-8C39-E1E966BE6F3F}" type="pres">
      <dgm:prSet presAssocID="{EC988942-1EA2-4712-BF57-81BCDB727705}" presName="childShape" presStyleCnt="0">
        <dgm:presLayoutVars>
          <dgm:chMax val="0"/>
          <dgm:chPref val="0"/>
        </dgm:presLayoutVars>
      </dgm:prSet>
      <dgm:spPr/>
    </dgm:pt>
    <dgm:pt modelId="{5F801D0A-312B-4088-AD49-B1D64C15A2AA}" type="pres">
      <dgm:prSet presAssocID="{A09D0F35-4919-4A35-9C02-E95146366F1F}" presName="childComposite" presStyleCnt="0">
        <dgm:presLayoutVars>
          <dgm:chMax val="0"/>
          <dgm:chPref val="0"/>
        </dgm:presLayoutVars>
      </dgm:prSet>
      <dgm:spPr/>
    </dgm:pt>
    <dgm:pt modelId="{7BFC13D4-D6E1-4EBA-AABF-FE4B0F87D3CD}" type="pres">
      <dgm:prSet presAssocID="{A09D0F35-4919-4A35-9C02-E95146366F1F}" presName="Image" presStyleLbl="node1" presStyleIdx="0" presStyleCnt="3" custScaleX="119056" custLinFactNeighborX="-8100" custLinFactNeighborY="-304"/>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E803C810-71F1-4EFE-8BD6-42D1CE82AA75}" type="pres">
      <dgm:prSet presAssocID="{A09D0F35-4919-4A35-9C02-E95146366F1F}" presName="childText" presStyleLbl="lnNode1" presStyleIdx="0" presStyleCnt="3">
        <dgm:presLayoutVars>
          <dgm:chMax val="0"/>
          <dgm:chPref val="0"/>
          <dgm:bulletEnabled val="1"/>
        </dgm:presLayoutVars>
      </dgm:prSet>
      <dgm:spPr/>
      <dgm:t>
        <a:bodyPr/>
        <a:lstStyle/>
        <a:p>
          <a:endParaRPr lang="el-GR"/>
        </a:p>
      </dgm:t>
    </dgm:pt>
    <dgm:pt modelId="{A95FABED-261B-4458-AE48-5E63DEEF386D}" type="pres">
      <dgm:prSet presAssocID="{5F5B72FB-9A0D-46B5-956F-CDE30B77D12A}" presName="childComposite" presStyleCnt="0">
        <dgm:presLayoutVars>
          <dgm:chMax val="0"/>
          <dgm:chPref val="0"/>
        </dgm:presLayoutVars>
      </dgm:prSet>
      <dgm:spPr/>
    </dgm:pt>
    <dgm:pt modelId="{43BA5AF1-B575-426D-8906-2231BD06603D}" type="pres">
      <dgm:prSet presAssocID="{5F5B72FB-9A0D-46B5-956F-CDE30B77D12A}" presName="Image" presStyleLbl="node1" presStyleIdx="1" presStyleCnt="3" custScaleX="115767" custLinFactNeighborX="-9085"/>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7B4FD00F-0487-4212-9FEA-B4BA15080121}" type="pres">
      <dgm:prSet presAssocID="{5F5B72FB-9A0D-46B5-956F-CDE30B77D12A}" presName="childText" presStyleLbl="lnNode1" presStyleIdx="1" presStyleCnt="3">
        <dgm:presLayoutVars>
          <dgm:chMax val="0"/>
          <dgm:chPref val="0"/>
          <dgm:bulletEnabled val="1"/>
        </dgm:presLayoutVars>
      </dgm:prSet>
      <dgm:spPr/>
      <dgm:t>
        <a:bodyPr/>
        <a:lstStyle/>
        <a:p>
          <a:endParaRPr lang="el-GR"/>
        </a:p>
      </dgm:t>
    </dgm:pt>
    <dgm:pt modelId="{D64C62D8-E8EA-42CE-B827-D2884FAEF088}" type="pres">
      <dgm:prSet presAssocID="{81C1FBB1-BE7D-473A-AA36-064494F0E532}" presName="childComposite" presStyleCnt="0">
        <dgm:presLayoutVars>
          <dgm:chMax val="0"/>
          <dgm:chPref val="0"/>
        </dgm:presLayoutVars>
      </dgm:prSet>
      <dgm:spPr/>
    </dgm:pt>
    <dgm:pt modelId="{135E12CC-B68D-42C7-9835-11EB99DF7C26}" type="pres">
      <dgm:prSet presAssocID="{81C1FBB1-BE7D-473A-AA36-064494F0E532}" presName="Image" presStyleLbl="node1" presStyleIdx="2" presStyleCnt="3" custScaleX="115767" custLinFactNeighborX="-9085"/>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E2AC26D0-265C-472A-B6B1-CE425D17EB7A}" type="pres">
      <dgm:prSet presAssocID="{81C1FBB1-BE7D-473A-AA36-064494F0E532}" presName="childText" presStyleLbl="lnNode1" presStyleIdx="2" presStyleCnt="3">
        <dgm:presLayoutVars>
          <dgm:chMax val="0"/>
          <dgm:chPref val="0"/>
          <dgm:bulletEnabled val="1"/>
        </dgm:presLayoutVars>
      </dgm:prSet>
      <dgm:spPr/>
      <dgm:t>
        <a:bodyPr/>
        <a:lstStyle/>
        <a:p>
          <a:endParaRPr lang="el-GR"/>
        </a:p>
      </dgm:t>
    </dgm:pt>
  </dgm:ptLst>
  <dgm:cxnLst>
    <dgm:cxn modelId="{A46D9804-0234-4497-B7BD-C8AEC78EA076}" type="presOf" srcId="{EC988942-1EA2-4712-BF57-81BCDB727705}" destId="{DA7F9D70-3911-427D-95CB-B9F8D9B5E38B}" srcOrd="0" destOrd="0" presId="urn:microsoft.com/office/officeart/2008/layout/PictureAccentList"/>
    <dgm:cxn modelId="{6FAA0911-096D-4A9E-B84F-68FDAF6F0E55}" srcId="{EC988942-1EA2-4712-BF57-81BCDB727705}" destId="{81C1FBB1-BE7D-473A-AA36-064494F0E532}" srcOrd="2" destOrd="0" parTransId="{C01C7C2C-AD9F-47DF-B634-48DBCA23C42F}" sibTransId="{46F65021-7924-4177-9C1F-3E592B3AC2A9}"/>
    <dgm:cxn modelId="{F9162A51-1C56-4D6D-BB60-4622D91CB3AC}" type="presOf" srcId="{81C1FBB1-BE7D-473A-AA36-064494F0E532}" destId="{E2AC26D0-265C-472A-B6B1-CE425D17EB7A}" srcOrd="0" destOrd="0" presId="urn:microsoft.com/office/officeart/2008/layout/PictureAccentList"/>
    <dgm:cxn modelId="{13715B49-7D5B-4005-B91F-28C1A199B994}" srcId="{EC988942-1EA2-4712-BF57-81BCDB727705}" destId="{A09D0F35-4919-4A35-9C02-E95146366F1F}" srcOrd="0" destOrd="0" parTransId="{1C9B57FD-6B55-4538-A206-0EB14C44E4D2}" sibTransId="{5DE23D75-1D8A-46ED-AFCA-80E0584CD3F0}"/>
    <dgm:cxn modelId="{A0B583F8-9D61-40CA-BDD0-5AE07979226A}" srcId="{06D3D1A3-B06C-444C-AEB7-3B2D9ACF5A10}" destId="{EC988942-1EA2-4712-BF57-81BCDB727705}" srcOrd="0" destOrd="0" parTransId="{412A6310-B76F-479A-9074-A33501D25054}" sibTransId="{5A13B357-1C55-4E89-9640-42A48F7954F2}"/>
    <dgm:cxn modelId="{19270AF1-7F19-4999-9E16-1F98CCA5207E}" type="presOf" srcId="{5F5B72FB-9A0D-46B5-956F-CDE30B77D12A}" destId="{7B4FD00F-0487-4212-9FEA-B4BA15080121}" srcOrd="0" destOrd="0" presId="urn:microsoft.com/office/officeart/2008/layout/PictureAccentList"/>
    <dgm:cxn modelId="{7E1ABE39-B936-41E5-9224-8E3765203080}" type="presOf" srcId="{A09D0F35-4919-4A35-9C02-E95146366F1F}" destId="{E803C810-71F1-4EFE-8BD6-42D1CE82AA75}" srcOrd="0" destOrd="0" presId="urn:microsoft.com/office/officeart/2008/layout/PictureAccentList"/>
    <dgm:cxn modelId="{33BEC47E-95AF-4A40-8CDC-72209F68AD2F}" type="presOf" srcId="{06D3D1A3-B06C-444C-AEB7-3B2D9ACF5A10}" destId="{2EFC924E-15C5-4E7D-9868-BF1D09CDCCA4}" srcOrd="0" destOrd="0" presId="urn:microsoft.com/office/officeart/2008/layout/PictureAccentList"/>
    <dgm:cxn modelId="{BB711038-1571-4329-823D-F7799EED1A3F}" srcId="{EC988942-1EA2-4712-BF57-81BCDB727705}" destId="{5F5B72FB-9A0D-46B5-956F-CDE30B77D12A}" srcOrd="1" destOrd="0" parTransId="{E8CA7AF8-86CD-4A2C-897F-8CE4E78D5698}" sibTransId="{46BB1BFC-176C-4807-A74B-A0A423FE884E}"/>
    <dgm:cxn modelId="{0397E6FA-691E-46A9-8EAB-CD7B3B007A6C}" type="presParOf" srcId="{2EFC924E-15C5-4E7D-9868-BF1D09CDCCA4}" destId="{B68E7949-7867-4B3A-B265-14DF6675AA18}" srcOrd="0" destOrd="0" presId="urn:microsoft.com/office/officeart/2008/layout/PictureAccentList"/>
    <dgm:cxn modelId="{99F6F1B1-5B53-443C-A877-8F2F67821825}" type="presParOf" srcId="{B68E7949-7867-4B3A-B265-14DF6675AA18}" destId="{CC37C17A-C62B-4CA6-8323-D47765376F60}" srcOrd="0" destOrd="0" presId="urn:microsoft.com/office/officeart/2008/layout/PictureAccentList"/>
    <dgm:cxn modelId="{E4A25343-D70F-4F46-8F6A-890C43E382EE}" type="presParOf" srcId="{CC37C17A-C62B-4CA6-8323-D47765376F60}" destId="{DA7F9D70-3911-427D-95CB-B9F8D9B5E38B}" srcOrd="0" destOrd="0" presId="urn:microsoft.com/office/officeart/2008/layout/PictureAccentList"/>
    <dgm:cxn modelId="{0A38064E-4E28-4911-97C5-AEBB510A6C72}" type="presParOf" srcId="{B68E7949-7867-4B3A-B265-14DF6675AA18}" destId="{30609DF5-70F8-45B6-8C39-E1E966BE6F3F}" srcOrd="1" destOrd="0" presId="urn:microsoft.com/office/officeart/2008/layout/PictureAccentList"/>
    <dgm:cxn modelId="{DAFDA11B-7CE1-4400-AA56-CEE1ACA9720E}" type="presParOf" srcId="{30609DF5-70F8-45B6-8C39-E1E966BE6F3F}" destId="{5F801D0A-312B-4088-AD49-B1D64C15A2AA}" srcOrd="0" destOrd="0" presId="urn:microsoft.com/office/officeart/2008/layout/PictureAccentList"/>
    <dgm:cxn modelId="{234579C1-D50A-47AE-8556-F1420DA56793}" type="presParOf" srcId="{5F801D0A-312B-4088-AD49-B1D64C15A2AA}" destId="{7BFC13D4-D6E1-4EBA-AABF-FE4B0F87D3CD}" srcOrd="0" destOrd="0" presId="urn:microsoft.com/office/officeart/2008/layout/PictureAccentList"/>
    <dgm:cxn modelId="{A61ABFB0-ECFA-417A-91C5-BACDEA677EE0}" type="presParOf" srcId="{5F801D0A-312B-4088-AD49-B1D64C15A2AA}" destId="{E803C810-71F1-4EFE-8BD6-42D1CE82AA75}" srcOrd="1" destOrd="0" presId="urn:microsoft.com/office/officeart/2008/layout/PictureAccentList"/>
    <dgm:cxn modelId="{5E47AC80-2ECE-436A-82AB-75401D89F895}" type="presParOf" srcId="{30609DF5-70F8-45B6-8C39-E1E966BE6F3F}" destId="{A95FABED-261B-4458-AE48-5E63DEEF386D}" srcOrd="1" destOrd="0" presId="urn:microsoft.com/office/officeart/2008/layout/PictureAccentList"/>
    <dgm:cxn modelId="{04012EC2-8E48-4E8D-98DB-AA275D79CA7E}" type="presParOf" srcId="{A95FABED-261B-4458-AE48-5E63DEEF386D}" destId="{43BA5AF1-B575-426D-8906-2231BD06603D}" srcOrd="0" destOrd="0" presId="urn:microsoft.com/office/officeart/2008/layout/PictureAccentList"/>
    <dgm:cxn modelId="{36B2CC2B-136F-485A-A74B-0E27989E7ADD}" type="presParOf" srcId="{A95FABED-261B-4458-AE48-5E63DEEF386D}" destId="{7B4FD00F-0487-4212-9FEA-B4BA15080121}" srcOrd="1" destOrd="0" presId="urn:microsoft.com/office/officeart/2008/layout/PictureAccentList"/>
    <dgm:cxn modelId="{B00707C3-DA31-404C-B157-047DF740DB99}" type="presParOf" srcId="{30609DF5-70F8-45B6-8C39-E1E966BE6F3F}" destId="{D64C62D8-E8EA-42CE-B827-D2884FAEF088}" srcOrd="2" destOrd="0" presId="urn:microsoft.com/office/officeart/2008/layout/PictureAccentList"/>
    <dgm:cxn modelId="{210D32B0-7D3C-4E79-8ACD-E8505127771B}" type="presParOf" srcId="{D64C62D8-E8EA-42CE-B827-D2884FAEF088}" destId="{135E12CC-B68D-42C7-9835-11EB99DF7C26}" srcOrd="0" destOrd="0" presId="urn:microsoft.com/office/officeart/2008/layout/PictureAccentList"/>
    <dgm:cxn modelId="{277219F4-5A49-4569-8DD1-E84E0B6E1033}" type="presParOf" srcId="{D64C62D8-E8EA-42CE-B827-D2884FAEF088}" destId="{E2AC26D0-265C-472A-B6B1-CE425D17EB7A}"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6D3D1A3-B06C-444C-AEB7-3B2D9ACF5A10}"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l-GR"/>
        </a:p>
      </dgm:t>
    </dgm:pt>
    <dgm:pt modelId="{EC988942-1EA2-4712-BF57-81BCDB727705}">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l-GR" dirty="0" smtClean="0">
              <a:solidFill>
                <a:srgbClr val="FF0000"/>
              </a:solidFill>
              <a:effectLst>
                <a:outerShdw blurRad="38100" dist="38100" dir="2700000" algn="tl">
                  <a:srgbClr val="000000">
                    <a:alpha val="43137"/>
                  </a:srgbClr>
                </a:outerShdw>
              </a:effectLst>
            </a:rPr>
            <a:t>2.</a:t>
          </a:r>
          <a:r>
            <a:rPr lang="el-GR" dirty="0" smtClean="0">
              <a:solidFill>
                <a:srgbClr val="FF0000"/>
              </a:solidFill>
            </a:rPr>
            <a:t> </a:t>
          </a:r>
          <a:r>
            <a:rPr lang="el-GR" dirty="0" smtClean="0">
              <a:solidFill>
                <a:schemeClr val="bg1"/>
              </a:solidFill>
            </a:rPr>
            <a:t>Μια πιο πράσινη χαμηλών εκπομπών διοξειδίου του άνθρακα και ανθεκτική Ευρώπη μέσω της προώθησης της καθαρής και δίκαιης ενεργειακής μετάβασης, των πράσινων και γαλάζιων επενδύσεων, της κυκλικής οικονομίας, της προσαρμογής στην κλιματική αλλαγή και της πρόληψης και διαχείρισης κινδύνων</a:t>
          </a:r>
          <a:endParaRPr lang="el-GR" dirty="0">
            <a:solidFill>
              <a:schemeClr val="bg1"/>
            </a:solidFill>
          </a:endParaRPr>
        </a:p>
      </dgm:t>
    </dgm:pt>
    <dgm:pt modelId="{412A6310-B76F-479A-9074-A33501D25054}" type="parTrans" cxnId="{A0B583F8-9D61-40CA-BDD0-5AE07979226A}">
      <dgm:prSet/>
      <dgm:spPr/>
      <dgm:t>
        <a:bodyPr/>
        <a:lstStyle/>
        <a:p>
          <a:endParaRPr lang="el-GR"/>
        </a:p>
      </dgm:t>
    </dgm:pt>
    <dgm:pt modelId="{5A13B357-1C55-4E89-9640-42A48F7954F2}" type="sibTrans" cxnId="{A0B583F8-9D61-40CA-BDD0-5AE07979226A}">
      <dgm:prSet/>
      <dgm:spPr/>
      <dgm:t>
        <a:bodyPr/>
        <a:lstStyle/>
        <a:p>
          <a:endParaRPr lang="el-GR"/>
        </a:p>
      </dgm:t>
    </dgm:pt>
    <dgm:pt modelId="{A09D0F35-4919-4A35-9C02-E95146366F1F}">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u="none" dirty="0" smtClean="0"/>
            <a:t>Αναβάθμιση και ανάπτυξη υποδομών (δίκτυα, αφαλατώσεις, μικρής κλίμακας φράγματα), Ενίσχυση δράσεων εξοικονόμησης νερού μέσω νέων τεχνολογιών, </a:t>
          </a:r>
          <a:r>
            <a:rPr lang="el-GR" u="none" dirty="0" err="1" smtClean="0"/>
            <a:t>Επανάχρηση</a:t>
          </a:r>
          <a:r>
            <a:rPr lang="el-GR" u="none" dirty="0" smtClean="0"/>
            <a:t> νερού κυρίως για άρδευση, Εθνικό σχέδιο για τη διαχείριση και προστασία των υδάτινων πόρων, Κάλυψη αναγκών σε υποδομές διαχείρισης λυμάτων σε οικισμούς Α, Β,Γ προτεραιότητας, καθώς και σε τουριστικές και περιβαλλοντικά ευαίσθητες περιοχές, Διαχείριση ιλύος.</a:t>
          </a:r>
          <a:endParaRPr lang="el-GR" dirty="0"/>
        </a:p>
      </dgm:t>
    </dgm:pt>
    <dgm:pt modelId="{1C9B57FD-6B55-4538-A206-0EB14C44E4D2}" type="parTrans" cxnId="{13715B49-7D5B-4005-B91F-28C1A199B994}">
      <dgm:prSet/>
      <dgm:spPr/>
      <dgm:t>
        <a:bodyPr/>
        <a:lstStyle/>
        <a:p>
          <a:endParaRPr lang="el-GR"/>
        </a:p>
      </dgm:t>
    </dgm:pt>
    <dgm:pt modelId="{5DE23D75-1D8A-46ED-AFCA-80E0584CD3F0}" type="sibTrans" cxnId="{13715B49-7D5B-4005-B91F-28C1A199B994}">
      <dgm:prSet/>
      <dgm:spPr/>
      <dgm:t>
        <a:bodyPr/>
        <a:lstStyle/>
        <a:p>
          <a:endParaRPr lang="el-GR"/>
        </a:p>
      </dgm:t>
    </dgm:pt>
    <dgm:pt modelId="{5F5B72FB-9A0D-46B5-956F-CDE30B77D12A}">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Εκσυγχρονισμό και ενίσχυση των μηχανισμών και συστημάτων παρακολούθησης, Εκπόνηση και εφαρμογή σχεδίων και μελετών διαχείρισης κινδύνου, Βελτίωση της ενημέρωσης και της ικανότητας παρακολούθησης σχετικών παραμέτρων, Δράσεις βελτίωσης αστικού περιβάλλοντος μέσω πράσινων υποδομών, Αποκατάσταση επιβαρυμένων περιβαλλοντικά αστικών χώρων και βελτίωσης της προσβασιμότητας. </a:t>
          </a:r>
          <a:endParaRPr lang="el-GR" dirty="0"/>
        </a:p>
      </dgm:t>
    </dgm:pt>
    <dgm:pt modelId="{E8CA7AF8-86CD-4A2C-897F-8CE4E78D5698}" type="parTrans" cxnId="{BB711038-1571-4329-823D-F7799EED1A3F}">
      <dgm:prSet/>
      <dgm:spPr/>
      <dgm:t>
        <a:bodyPr/>
        <a:lstStyle/>
        <a:p>
          <a:endParaRPr lang="el-GR"/>
        </a:p>
      </dgm:t>
    </dgm:pt>
    <dgm:pt modelId="{46BB1BFC-176C-4807-A74B-A0A423FE884E}" type="sibTrans" cxnId="{BB711038-1571-4329-823D-F7799EED1A3F}">
      <dgm:prSet/>
      <dgm:spPr/>
      <dgm:t>
        <a:bodyPr/>
        <a:lstStyle/>
        <a:p>
          <a:endParaRPr lang="el-GR"/>
        </a:p>
      </dgm:t>
    </dgm:pt>
    <dgm:pt modelId="{81C1FBB1-BE7D-473A-AA36-064494F0E532}">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Προστασία της βιοποικιλότητας και των δασών για την αποτελεσματικότερη διαχείριση των προστατευόμενων περιοχών και του δικτύου NATURA 2000, την αντιμετώπιση ξενικών ειδών, τη βελτίωση </a:t>
          </a:r>
          <a:r>
            <a:rPr lang="el-GR" dirty="0" err="1" smtClean="0"/>
            <a:t>οικοσυστημικών</a:t>
          </a:r>
          <a:r>
            <a:rPr lang="el-GR" dirty="0" smtClean="0"/>
            <a:t> υπηρεσιών, την παρακολούθηση και καταγραφή απειλών και αναγκών διαχείρισης, τη βελτιωμένη πρόσβαση σε ΑμεΑ σε περιοχές φυσικού ενδιαφέροντος. Προώθηση βιώσιμης αλιείας μέσω της ενίσχυσης της μικρής παράκτιας αλιείας και η ορθολογική διαχείριση αποθεμάτων.</a:t>
          </a:r>
          <a:endParaRPr lang="el-GR" dirty="0"/>
        </a:p>
      </dgm:t>
    </dgm:pt>
    <dgm:pt modelId="{C01C7C2C-AD9F-47DF-B634-48DBCA23C42F}" type="parTrans" cxnId="{6FAA0911-096D-4A9E-B84F-68FDAF6F0E55}">
      <dgm:prSet/>
      <dgm:spPr/>
      <dgm:t>
        <a:bodyPr/>
        <a:lstStyle/>
        <a:p>
          <a:endParaRPr lang="el-GR"/>
        </a:p>
      </dgm:t>
    </dgm:pt>
    <dgm:pt modelId="{46F65021-7924-4177-9C1F-3E592B3AC2A9}" type="sibTrans" cxnId="{6FAA0911-096D-4A9E-B84F-68FDAF6F0E55}">
      <dgm:prSet/>
      <dgm:spPr/>
      <dgm:t>
        <a:bodyPr/>
        <a:lstStyle/>
        <a:p>
          <a:endParaRPr lang="el-GR"/>
        </a:p>
      </dgm:t>
    </dgm:pt>
    <dgm:pt modelId="{2EFC924E-15C5-4E7D-9868-BF1D09CDCCA4}" type="pres">
      <dgm:prSet presAssocID="{06D3D1A3-B06C-444C-AEB7-3B2D9ACF5A10}" presName="layout" presStyleCnt="0">
        <dgm:presLayoutVars>
          <dgm:chMax/>
          <dgm:chPref/>
          <dgm:dir/>
          <dgm:animOne val="branch"/>
          <dgm:animLvl val="lvl"/>
          <dgm:resizeHandles/>
        </dgm:presLayoutVars>
      </dgm:prSet>
      <dgm:spPr/>
      <dgm:t>
        <a:bodyPr/>
        <a:lstStyle/>
        <a:p>
          <a:endParaRPr lang="el-GR"/>
        </a:p>
      </dgm:t>
    </dgm:pt>
    <dgm:pt modelId="{B68E7949-7867-4B3A-B265-14DF6675AA18}" type="pres">
      <dgm:prSet presAssocID="{EC988942-1EA2-4712-BF57-81BCDB727705}" presName="root" presStyleCnt="0">
        <dgm:presLayoutVars>
          <dgm:chMax/>
          <dgm:chPref val="4"/>
        </dgm:presLayoutVars>
      </dgm:prSet>
      <dgm:spPr/>
    </dgm:pt>
    <dgm:pt modelId="{CC37C17A-C62B-4CA6-8323-D47765376F60}" type="pres">
      <dgm:prSet presAssocID="{EC988942-1EA2-4712-BF57-81BCDB727705}" presName="rootComposite" presStyleCnt="0">
        <dgm:presLayoutVars/>
      </dgm:prSet>
      <dgm:spPr/>
    </dgm:pt>
    <dgm:pt modelId="{DA7F9D70-3911-427D-95CB-B9F8D9B5E38B}" type="pres">
      <dgm:prSet presAssocID="{EC988942-1EA2-4712-BF57-81BCDB727705}" presName="rootText" presStyleLbl="node0" presStyleIdx="0" presStyleCnt="1">
        <dgm:presLayoutVars>
          <dgm:chMax/>
          <dgm:chPref val="4"/>
        </dgm:presLayoutVars>
      </dgm:prSet>
      <dgm:spPr/>
      <dgm:t>
        <a:bodyPr/>
        <a:lstStyle/>
        <a:p>
          <a:endParaRPr lang="el-GR"/>
        </a:p>
      </dgm:t>
    </dgm:pt>
    <dgm:pt modelId="{30609DF5-70F8-45B6-8C39-E1E966BE6F3F}" type="pres">
      <dgm:prSet presAssocID="{EC988942-1EA2-4712-BF57-81BCDB727705}" presName="childShape" presStyleCnt="0">
        <dgm:presLayoutVars>
          <dgm:chMax val="0"/>
          <dgm:chPref val="0"/>
        </dgm:presLayoutVars>
      </dgm:prSet>
      <dgm:spPr/>
    </dgm:pt>
    <dgm:pt modelId="{5F801D0A-312B-4088-AD49-B1D64C15A2AA}" type="pres">
      <dgm:prSet presAssocID="{A09D0F35-4919-4A35-9C02-E95146366F1F}" presName="childComposite" presStyleCnt="0">
        <dgm:presLayoutVars>
          <dgm:chMax val="0"/>
          <dgm:chPref val="0"/>
        </dgm:presLayoutVars>
      </dgm:prSet>
      <dgm:spPr/>
    </dgm:pt>
    <dgm:pt modelId="{7BFC13D4-D6E1-4EBA-AABF-FE4B0F87D3CD}" type="pres">
      <dgm:prSet presAssocID="{A09D0F35-4919-4A35-9C02-E95146366F1F}" presName="Image" presStyleLbl="node1" presStyleIdx="0" presStyleCnt="3" custScaleX="119056" custLinFactNeighborX="-8100" custLinFactNeighborY="-304"/>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E803C810-71F1-4EFE-8BD6-42D1CE82AA75}" type="pres">
      <dgm:prSet presAssocID="{A09D0F35-4919-4A35-9C02-E95146366F1F}" presName="childText" presStyleLbl="lnNode1" presStyleIdx="0" presStyleCnt="3">
        <dgm:presLayoutVars>
          <dgm:chMax val="0"/>
          <dgm:chPref val="0"/>
          <dgm:bulletEnabled val="1"/>
        </dgm:presLayoutVars>
      </dgm:prSet>
      <dgm:spPr/>
      <dgm:t>
        <a:bodyPr/>
        <a:lstStyle/>
        <a:p>
          <a:endParaRPr lang="el-GR"/>
        </a:p>
      </dgm:t>
    </dgm:pt>
    <dgm:pt modelId="{A95FABED-261B-4458-AE48-5E63DEEF386D}" type="pres">
      <dgm:prSet presAssocID="{5F5B72FB-9A0D-46B5-956F-CDE30B77D12A}" presName="childComposite" presStyleCnt="0">
        <dgm:presLayoutVars>
          <dgm:chMax val="0"/>
          <dgm:chPref val="0"/>
        </dgm:presLayoutVars>
      </dgm:prSet>
      <dgm:spPr/>
    </dgm:pt>
    <dgm:pt modelId="{43BA5AF1-B575-426D-8906-2231BD06603D}" type="pres">
      <dgm:prSet presAssocID="{5F5B72FB-9A0D-46B5-956F-CDE30B77D12A}" presName="Image" presStyleLbl="node1" presStyleIdx="1" presStyleCnt="3" custScaleX="115767" custLinFactNeighborX="-9085"/>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7B4FD00F-0487-4212-9FEA-B4BA15080121}" type="pres">
      <dgm:prSet presAssocID="{5F5B72FB-9A0D-46B5-956F-CDE30B77D12A}" presName="childText" presStyleLbl="lnNode1" presStyleIdx="1" presStyleCnt="3">
        <dgm:presLayoutVars>
          <dgm:chMax val="0"/>
          <dgm:chPref val="0"/>
          <dgm:bulletEnabled val="1"/>
        </dgm:presLayoutVars>
      </dgm:prSet>
      <dgm:spPr/>
      <dgm:t>
        <a:bodyPr/>
        <a:lstStyle/>
        <a:p>
          <a:endParaRPr lang="el-GR"/>
        </a:p>
      </dgm:t>
    </dgm:pt>
    <dgm:pt modelId="{D64C62D8-E8EA-42CE-B827-D2884FAEF088}" type="pres">
      <dgm:prSet presAssocID="{81C1FBB1-BE7D-473A-AA36-064494F0E532}" presName="childComposite" presStyleCnt="0">
        <dgm:presLayoutVars>
          <dgm:chMax val="0"/>
          <dgm:chPref val="0"/>
        </dgm:presLayoutVars>
      </dgm:prSet>
      <dgm:spPr/>
    </dgm:pt>
    <dgm:pt modelId="{135E12CC-B68D-42C7-9835-11EB99DF7C26}" type="pres">
      <dgm:prSet presAssocID="{81C1FBB1-BE7D-473A-AA36-064494F0E532}" presName="Image" presStyleLbl="node1" presStyleIdx="2" presStyleCnt="3" custScaleX="115767" custLinFactNeighborX="-9085"/>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E2AC26D0-265C-472A-B6B1-CE425D17EB7A}" type="pres">
      <dgm:prSet presAssocID="{81C1FBB1-BE7D-473A-AA36-064494F0E532}" presName="childText" presStyleLbl="lnNode1" presStyleIdx="2" presStyleCnt="3">
        <dgm:presLayoutVars>
          <dgm:chMax val="0"/>
          <dgm:chPref val="0"/>
          <dgm:bulletEnabled val="1"/>
        </dgm:presLayoutVars>
      </dgm:prSet>
      <dgm:spPr/>
      <dgm:t>
        <a:bodyPr/>
        <a:lstStyle/>
        <a:p>
          <a:endParaRPr lang="el-GR"/>
        </a:p>
      </dgm:t>
    </dgm:pt>
  </dgm:ptLst>
  <dgm:cxnLst>
    <dgm:cxn modelId="{5BB280BA-7376-4762-9231-472736641D7C}" type="presOf" srcId="{06D3D1A3-B06C-444C-AEB7-3B2D9ACF5A10}" destId="{2EFC924E-15C5-4E7D-9868-BF1D09CDCCA4}" srcOrd="0" destOrd="0" presId="urn:microsoft.com/office/officeart/2008/layout/PictureAccentList"/>
    <dgm:cxn modelId="{6FAA0911-096D-4A9E-B84F-68FDAF6F0E55}" srcId="{EC988942-1EA2-4712-BF57-81BCDB727705}" destId="{81C1FBB1-BE7D-473A-AA36-064494F0E532}" srcOrd="2" destOrd="0" parTransId="{C01C7C2C-AD9F-47DF-B634-48DBCA23C42F}" sibTransId="{46F65021-7924-4177-9C1F-3E592B3AC2A9}"/>
    <dgm:cxn modelId="{94AD4C31-6DCC-490E-AE17-8EAB8B2EA969}" type="presOf" srcId="{EC988942-1EA2-4712-BF57-81BCDB727705}" destId="{DA7F9D70-3911-427D-95CB-B9F8D9B5E38B}" srcOrd="0" destOrd="0" presId="urn:microsoft.com/office/officeart/2008/layout/PictureAccentList"/>
    <dgm:cxn modelId="{BB711038-1571-4329-823D-F7799EED1A3F}" srcId="{EC988942-1EA2-4712-BF57-81BCDB727705}" destId="{5F5B72FB-9A0D-46B5-956F-CDE30B77D12A}" srcOrd="1" destOrd="0" parTransId="{E8CA7AF8-86CD-4A2C-897F-8CE4E78D5698}" sibTransId="{46BB1BFC-176C-4807-A74B-A0A423FE884E}"/>
    <dgm:cxn modelId="{13715B49-7D5B-4005-B91F-28C1A199B994}" srcId="{EC988942-1EA2-4712-BF57-81BCDB727705}" destId="{A09D0F35-4919-4A35-9C02-E95146366F1F}" srcOrd="0" destOrd="0" parTransId="{1C9B57FD-6B55-4538-A206-0EB14C44E4D2}" sibTransId="{5DE23D75-1D8A-46ED-AFCA-80E0584CD3F0}"/>
    <dgm:cxn modelId="{9E67940B-B6F4-409A-B227-F89BD5E59B40}" type="presOf" srcId="{5F5B72FB-9A0D-46B5-956F-CDE30B77D12A}" destId="{7B4FD00F-0487-4212-9FEA-B4BA15080121}" srcOrd="0" destOrd="0" presId="urn:microsoft.com/office/officeart/2008/layout/PictureAccentList"/>
    <dgm:cxn modelId="{A0B583F8-9D61-40CA-BDD0-5AE07979226A}" srcId="{06D3D1A3-B06C-444C-AEB7-3B2D9ACF5A10}" destId="{EC988942-1EA2-4712-BF57-81BCDB727705}" srcOrd="0" destOrd="0" parTransId="{412A6310-B76F-479A-9074-A33501D25054}" sibTransId="{5A13B357-1C55-4E89-9640-42A48F7954F2}"/>
    <dgm:cxn modelId="{7FD89D1E-44F8-47C8-98AA-3C88817C51A6}" type="presOf" srcId="{A09D0F35-4919-4A35-9C02-E95146366F1F}" destId="{E803C810-71F1-4EFE-8BD6-42D1CE82AA75}" srcOrd="0" destOrd="0" presId="urn:microsoft.com/office/officeart/2008/layout/PictureAccentList"/>
    <dgm:cxn modelId="{8D7DC3F2-5137-45C6-8DCA-338A0D7354D7}" type="presOf" srcId="{81C1FBB1-BE7D-473A-AA36-064494F0E532}" destId="{E2AC26D0-265C-472A-B6B1-CE425D17EB7A}" srcOrd="0" destOrd="0" presId="urn:microsoft.com/office/officeart/2008/layout/PictureAccentList"/>
    <dgm:cxn modelId="{FA17F650-37F7-41C1-800B-D639FFAF2F59}" type="presParOf" srcId="{2EFC924E-15C5-4E7D-9868-BF1D09CDCCA4}" destId="{B68E7949-7867-4B3A-B265-14DF6675AA18}" srcOrd="0" destOrd="0" presId="urn:microsoft.com/office/officeart/2008/layout/PictureAccentList"/>
    <dgm:cxn modelId="{54687282-2F24-4694-9D59-0C64AEC03382}" type="presParOf" srcId="{B68E7949-7867-4B3A-B265-14DF6675AA18}" destId="{CC37C17A-C62B-4CA6-8323-D47765376F60}" srcOrd="0" destOrd="0" presId="urn:microsoft.com/office/officeart/2008/layout/PictureAccentList"/>
    <dgm:cxn modelId="{D9889992-8295-4967-B70B-AB9B518FFBF4}" type="presParOf" srcId="{CC37C17A-C62B-4CA6-8323-D47765376F60}" destId="{DA7F9D70-3911-427D-95CB-B9F8D9B5E38B}" srcOrd="0" destOrd="0" presId="urn:microsoft.com/office/officeart/2008/layout/PictureAccentList"/>
    <dgm:cxn modelId="{1842348B-FB93-41BC-A8B6-DD58512C3E87}" type="presParOf" srcId="{B68E7949-7867-4B3A-B265-14DF6675AA18}" destId="{30609DF5-70F8-45B6-8C39-E1E966BE6F3F}" srcOrd="1" destOrd="0" presId="urn:microsoft.com/office/officeart/2008/layout/PictureAccentList"/>
    <dgm:cxn modelId="{F0580BE0-A081-446B-8EE7-C79329058C10}" type="presParOf" srcId="{30609DF5-70F8-45B6-8C39-E1E966BE6F3F}" destId="{5F801D0A-312B-4088-AD49-B1D64C15A2AA}" srcOrd="0" destOrd="0" presId="urn:microsoft.com/office/officeart/2008/layout/PictureAccentList"/>
    <dgm:cxn modelId="{DA4F5463-50D5-42B6-A296-8FD55F16A610}" type="presParOf" srcId="{5F801D0A-312B-4088-AD49-B1D64C15A2AA}" destId="{7BFC13D4-D6E1-4EBA-AABF-FE4B0F87D3CD}" srcOrd="0" destOrd="0" presId="urn:microsoft.com/office/officeart/2008/layout/PictureAccentList"/>
    <dgm:cxn modelId="{105199E0-5895-4468-95FB-B33B3AE06304}" type="presParOf" srcId="{5F801D0A-312B-4088-AD49-B1D64C15A2AA}" destId="{E803C810-71F1-4EFE-8BD6-42D1CE82AA75}" srcOrd="1" destOrd="0" presId="urn:microsoft.com/office/officeart/2008/layout/PictureAccentList"/>
    <dgm:cxn modelId="{78924252-506A-49AD-BA58-889449FB7B9C}" type="presParOf" srcId="{30609DF5-70F8-45B6-8C39-E1E966BE6F3F}" destId="{A95FABED-261B-4458-AE48-5E63DEEF386D}" srcOrd="1" destOrd="0" presId="urn:microsoft.com/office/officeart/2008/layout/PictureAccentList"/>
    <dgm:cxn modelId="{26DC900A-BC11-46C8-AF9D-E254BD91C1AF}" type="presParOf" srcId="{A95FABED-261B-4458-AE48-5E63DEEF386D}" destId="{43BA5AF1-B575-426D-8906-2231BD06603D}" srcOrd="0" destOrd="0" presId="urn:microsoft.com/office/officeart/2008/layout/PictureAccentList"/>
    <dgm:cxn modelId="{3F9EFA37-EDBD-4454-9140-D5FD376F8E3D}" type="presParOf" srcId="{A95FABED-261B-4458-AE48-5E63DEEF386D}" destId="{7B4FD00F-0487-4212-9FEA-B4BA15080121}" srcOrd="1" destOrd="0" presId="urn:microsoft.com/office/officeart/2008/layout/PictureAccentList"/>
    <dgm:cxn modelId="{6126DB0A-4417-4F7C-9F51-CC941B03A284}" type="presParOf" srcId="{30609DF5-70F8-45B6-8C39-E1E966BE6F3F}" destId="{D64C62D8-E8EA-42CE-B827-D2884FAEF088}" srcOrd="2" destOrd="0" presId="urn:microsoft.com/office/officeart/2008/layout/PictureAccentList"/>
    <dgm:cxn modelId="{F43294B7-AC2C-4A09-A159-132930234810}" type="presParOf" srcId="{D64C62D8-E8EA-42CE-B827-D2884FAEF088}" destId="{135E12CC-B68D-42C7-9835-11EB99DF7C26}" srcOrd="0" destOrd="0" presId="urn:microsoft.com/office/officeart/2008/layout/PictureAccentList"/>
    <dgm:cxn modelId="{A1D430BF-3765-49BF-B778-BCB08E5776AA}" type="presParOf" srcId="{D64C62D8-E8EA-42CE-B827-D2884FAEF088}" destId="{E2AC26D0-265C-472A-B6B1-CE425D17EB7A}"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AFE75CE-D7B7-4CCD-AD12-2B27F337DCF0}" type="doc">
      <dgm:prSet loTypeId="urn:microsoft.com/office/officeart/2005/8/layout/hierarchy1" loCatId="hierarchy" qsTypeId="urn:microsoft.com/office/officeart/2005/8/quickstyle/3d1" qsCatId="3D" csTypeId="urn:microsoft.com/office/officeart/2005/8/colors/accent1_2" csCatId="accent1" phldr="1"/>
      <dgm:spPr/>
      <dgm:t>
        <a:bodyPr/>
        <a:lstStyle/>
        <a:p>
          <a:endParaRPr lang="el-GR"/>
        </a:p>
      </dgm:t>
    </dgm:pt>
    <dgm:pt modelId="{B405FA57-77A3-4120-9DB6-00D97A3E7091}">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sz="1800" b="1" dirty="0" smtClean="0"/>
            <a:t>Περιφερειακά ΕΠ</a:t>
          </a:r>
        </a:p>
        <a:p>
          <a:pPr defTabSz="488950">
            <a:lnSpc>
              <a:spcPct val="90000"/>
            </a:lnSpc>
            <a:spcBef>
              <a:spcPct val="0"/>
            </a:spcBef>
            <a:spcAft>
              <a:spcPct val="35000"/>
            </a:spcAft>
          </a:pPr>
          <a:endParaRPr lang="el-GR" sz="1800" dirty="0"/>
        </a:p>
      </dgm:t>
    </dgm:pt>
    <dgm:pt modelId="{C9F0748F-523F-4C43-B33C-E2ECD916F068}" type="parTrans" cxnId="{0F36B88B-0474-4C1F-9D31-0041E273BA4F}">
      <dgm:prSet/>
      <dgm:spPr/>
      <dgm:t>
        <a:bodyPr/>
        <a:lstStyle/>
        <a:p>
          <a:endParaRPr lang="el-GR"/>
        </a:p>
      </dgm:t>
    </dgm:pt>
    <dgm:pt modelId="{AC8C54F2-FD12-47CD-B2C7-E1D243C42821}" type="sibTrans" cxnId="{0F36B88B-0474-4C1F-9D31-0041E273BA4F}">
      <dgm:prSet/>
      <dgm:spPr/>
      <dgm:t>
        <a:bodyPr/>
        <a:lstStyle/>
        <a:p>
          <a:endParaRPr lang="el-GR"/>
        </a:p>
      </dgm:t>
    </dgm:pt>
    <dgm:pt modelId="{A45EACF0-6077-420F-9EC6-65330351B8C7}">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sz="1600" dirty="0" smtClean="0"/>
            <a:t>• Επεξεργασία λυμάτων και αποχέτευση</a:t>
          </a:r>
        </a:p>
        <a:p>
          <a:r>
            <a:rPr lang="el-GR" sz="1600" dirty="0" smtClean="0"/>
            <a:t>• Ύδρευση</a:t>
          </a:r>
        </a:p>
        <a:p>
          <a:r>
            <a:rPr lang="el-GR" sz="1600" dirty="0" smtClean="0"/>
            <a:t>• Μικρές υποδομές στερεών αποβλήτων </a:t>
          </a:r>
        </a:p>
        <a:p>
          <a:r>
            <a:rPr lang="el-GR" sz="1600" dirty="0" smtClean="0"/>
            <a:t>• Μικρού μεγέθους αντιπλημμυρικά έργα</a:t>
          </a:r>
        </a:p>
        <a:p>
          <a:r>
            <a:rPr lang="el-GR" sz="1600" dirty="0" smtClean="0"/>
            <a:t>• Δράσεις εξοικονόμησης ενέργειας Δημοσίων κτιρίων</a:t>
          </a:r>
        </a:p>
      </dgm:t>
    </dgm:pt>
    <dgm:pt modelId="{D716A7BD-7BD9-48B6-83FA-104A562C3D79}" type="parTrans" cxnId="{8D031456-A68C-40BF-988D-5BE1EF670DAD}">
      <dgm:prSet/>
      <dgm:spPr/>
      <dgm:t>
        <a:bodyPr/>
        <a:lstStyle/>
        <a:p>
          <a:endParaRPr lang="el-GR"/>
        </a:p>
      </dgm:t>
    </dgm:pt>
    <dgm:pt modelId="{C572B0D6-CE4F-4B83-89AB-B4AEA4117C96}" type="sibTrans" cxnId="{8D031456-A68C-40BF-988D-5BE1EF670DAD}">
      <dgm:prSet/>
      <dgm:spPr/>
      <dgm:t>
        <a:bodyPr/>
        <a:lstStyle/>
        <a:p>
          <a:endParaRPr lang="el-GR"/>
        </a:p>
      </dgm:t>
    </dgm:pt>
    <dgm:pt modelId="{9AB76896-3863-4308-8DDD-57CE9D5D1EEC}">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sz="1800" b="1" dirty="0" smtClean="0"/>
            <a:t>ΕΠ Περιβάλλον-Ενέργεια &amp; Κλιματική Αλλαγή</a:t>
          </a:r>
          <a:endParaRPr lang="el-GR" sz="1800" b="1" dirty="0"/>
        </a:p>
      </dgm:t>
    </dgm:pt>
    <dgm:pt modelId="{CD889410-80E7-4281-90A9-C3A44D152C0F}" type="parTrans" cxnId="{5234623E-356A-4030-A1CE-834D56F08E33}">
      <dgm:prSet/>
      <dgm:spPr/>
      <dgm:t>
        <a:bodyPr/>
        <a:lstStyle/>
        <a:p>
          <a:endParaRPr lang="el-GR"/>
        </a:p>
      </dgm:t>
    </dgm:pt>
    <dgm:pt modelId="{F7F02790-CBC3-4DC1-B393-7BCE2DD29EFE}" type="sibTrans" cxnId="{5234623E-356A-4030-A1CE-834D56F08E33}">
      <dgm:prSet/>
      <dgm:spPr/>
      <dgm:t>
        <a:bodyPr/>
        <a:lstStyle/>
        <a:p>
          <a:endParaRPr lang="el-GR"/>
        </a:p>
      </dgm:t>
    </dgm:pt>
    <dgm:pt modelId="{1EC9379F-5066-4DB2-A7DE-5657C0A7C64B}">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sz="1600" dirty="0" smtClean="0"/>
            <a:t>• Περιβάλλον</a:t>
          </a:r>
        </a:p>
        <a:p>
          <a:r>
            <a:rPr lang="el-GR" sz="1600" dirty="0" smtClean="0"/>
            <a:t>• Βιοποικιλότητα</a:t>
          </a:r>
        </a:p>
        <a:p>
          <a:r>
            <a:rPr lang="el-GR" sz="1600" dirty="0" smtClean="0"/>
            <a:t>• Ενέργεια</a:t>
          </a:r>
          <a:endParaRPr lang="el-GR" sz="1600" dirty="0"/>
        </a:p>
      </dgm:t>
    </dgm:pt>
    <dgm:pt modelId="{F6C3BACC-A92A-4925-B51F-7AF9EFE74838}" type="parTrans" cxnId="{512B80C2-B71E-4E38-978C-463BA3E845D3}">
      <dgm:prSet/>
      <dgm:spPr/>
      <dgm:t>
        <a:bodyPr/>
        <a:lstStyle/>
        <a:p>
          <a:endParaRPr lang="el-GR"/>
        </a:p>
      </dgm:t>
    </dgm:pt>
    <dgm:pt modelId="{8EC5ACDC-41F1-4F74-B763-3688AD6BB555}" type="sibTrans" cxnId="{512B80C2-B71E-4E38-978C-463BA3E845D3}">
      <dgm:prSet/>
      <dgm:spPr/>
      <dgm:t>
        <a:bodyPr/>
        <a:lstStyle/>
        <a:p>
          <a:endParaRPr lang="el-GR"/>
        </a:p>
      </dgm:t>
    </dgm:pt>
    <dgm:pt modelId="{5D545EA2-572E-4655-A33C-279C180C763D}">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sz="1800" b="1" dirty="0" smtClean="0"/>
            <a:t>ΕΠ Πολιτική Προστασία</a:t>
          </a:r>
          <a:endParaRPr lang="el-GR" sz="1800" b="1" dirty="0"/>
        </a:p>
      </dgm:t>
    </dgm:pt>
    <dgm:pt modelId="{15F52FDB-D96F-40F8-A241-CC4E785B46B1}" type="parTrans" cxnId="{F21E7EEC-5CE7-48E5-AA14-9F13AE39ADFF}">
      <dgm:prSet/>
      <dgm:spPr/>
      <dgm:t>
        <a:bodyPr/>
        <a:lstStyle/>
        <a:p>
          <a:endParaRPr lang="el-GR"/>
        </a:p>
      </dgm:t>
    </dgm:pt>
    <dgm:pt modelId="{9D103787-546A-4EFB-9548-EA7037F9310E}" type="sibTrans" cxnId="{F21E7EEC-5CE7-48E5-AA14-9F13AE39ADFF}">
      <dgm:prSet/>
      <dgm:spPr/>
      <dgm:t>
        <a:bodyPr/>
        <a:lstStyle/>
        <a:p>
          <a:endParaRPr lang="el-GR"/>
        </a:p>
      </dgm:t>
    </dgm:pt>
    <dgm:pt modelId="{83EFAA35-BE14-4633-A9B6-C8840EFE9404}">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sz="1600" dirty="0" smtClean="0"/>
            <a:t>• Προμήθεια εξοπλισμού πολιτικής προστασίας</a:t>
          </a:r>
        </a:p>
        <a:p>
          <a:r>
            <a:rPr lang="el-GR" sz="1600" dirty="0" smtClean="0"/>
            <a:t>• Αντιπλημμυρικά έργα</a:t>
          </a:r>
        </a:p>
        <a:p>
          <a:r>
            <a:rPr lang="el-GR" sz="1600" dirty="0" smtClean="0"/>
            <a:t>• Δράσεις ευαισθητοποίησης και εκπαίδευσης ανθρώπινου δυναμικού</a:t>
          </a:r>
          <a:endParaRPr lang="el-GR" sz="1600" dirty="0"/>
        </a:p>
      </dgm:t>
    </dgm:pt>
    <dgm:pt modelId="{89AB5A91-37D2-4D68-A51D-9E5372908DF9}" type="parTrans" cxnId="{D0DB299F-C498-40C1-ACA6-24079CB4D631}">
      <dgm:prSet/>
      <dgm:spPr/>
      <dgm:t>
        <a:bodyPr/>
        <a:lstStyle/>
        <a:p>
          <a:endParaRPr lang="el-GR"/>
        </a:p>
      </dgm:t>
    </dgm:pt>
    <dgm:pt modelId="{A02196E3-7C19-4C74-AAF5-53B090C949ED}" type="sibTrans" cxnId="{D0DB299F-C498-40C1-ACA6-24079CB4D631}">
      <dgm:prSet/>
      <dgm:spPr/>
      <dgm:t>
        <a:bodyPr/>
        <a:lstStyle/>
        <a:p>
          <a:endParaRPr lang="el-GR"/>
        </a:p>
      </dgm:t>
    </dgm:pt>
    <dgm:pt modelId="{A605BE9E-94B8-40B2-8856-7030BB4D58D0}" type="pres">
      <dgm:prSet presAssocID="{7AFE75CE-D7B7-4CCD-AD12-2B27F337DCF0}" presName="hierChild1" presStyleCnt="0">
        <dgm:presLayoutVars>
          <dgm:chPref val="1"/>
          <dgm:dir/>
          <dgm:animOne val="branch"/>
          <dgm:animLvl val="lvl"/>
          <dgm:resizeHandles/>
        </dgm:presLayoutVars>
      </dgm:prSet>
      <dgm:spPr/>
      <dgm:t>
        <a:bodyPr/>
        <a:lstStyle/>
        <a:p>
          <a:endParaRPr lang="el-GR"/>
        </a:p>
      </dgm:t>
    </dgm:pt>
    <dgm:pt modelId="{21CB8C9F-E9FD-43A5-A5D5-564F06454B6D}" type="pres">
      <dgm:prSet presAssocID="{B405FA57-77A3-4120-9DB6-00D97A3E7091}" presName="hierRoot1" presStyleCnt="0"/>
      <dgm:spPr/>
    </dgm:pt>
    <dgm:pt modelId="{06F23534-A135-4A54-863B-2E4FE117F098}" type="pres">
      <dgm:prSet presAssocID="{B405FA57-77A3-4120-9DB6-00D97A3E7091}" presName="composite" presStyleCnt="0"/>
      <dgm:spPr/>
    </dgm:pt>
    <dgm:pt modelId="{048F7952-136E-4691-83C5-9A56C653AA27}" type="pres">
      <dgm:prSet presAssocID="{B405FA57-77A3-4120-9DB6-00D97A3E7091}" presName="background" presStyleLbl="node0" presStyleIdx="0" presStyleCnt="3"/>
      <dgm:spPr/>
    </dgm:pt>
    <dgm:pt modelId="{02BCA693-A0CA-4D69-9672-15C72E7BF7DE}" type="pres">
      <dgm:prSet presAssocID="{B405FA57-77A3-4120-9DB6-00D97A3E7091}" presName="text" presStyleLbl="fgAcc0" presStyleIdx="0" presStyleCnt="3" custScaleY="45478">
        <dgm:presLayoutVars>
          <dgm:chPref val="3"/>
        </dgm:presLayoutVars>
      </dgm:prSet>
      <dgm:spPr/>
      <dgm:t>
        <a:bodyPr/>
        <a:lstStyle/>
        <a:p>
          <a:endParaRPr lang="el-GR"/>
        </a:p>
      </dgm:t>
    </dgm:pt>
    <dgm:pt modelId="{B0FA2103-2464-49DD-A865-92DA321767D8}" type="pres">
      <dgm:prSet presAssocID="{B405FA57-77A3-4120-9DB6-00D97A3E7091}" presName="hierChild2" presStyleCnt="0"/>
      <dgm:spPr/>
    </dgm:pt>
    <dgm:pt modelId="{DEE5B949-6415-494D-B10E-7DE5820A54A5}" type="pres">
      <dgm:prSet presAssocID="{D716A7BD-7BD9-48B6-83FA-104A562C3D79}" presName="Name10" presStyleLbl="parChTrans1D2" presStyleIdx="0" presStyleCnt="3"/>
      <dgm:spPr/>
      <dgm:t>
        <a:bodyPr/>
        <a:lstStyle/>
        <a:p>
          <a:endParaRPr lang="el-GR"/>
        </a:p>
      </dgm:t>
    </dgm:pt>
    <dgm:pt modelId="{6B9647F3-322A-4E3F-89A1-94DB33DA2F4B}" type="pres">
      <dgm:prSet presAssocID="{A45EACF0-6077-420F-9EC6-65330351B8C7}" presName="hierRoot2" presStyleCnt="0"/>
      <dgm:spPr/>
    </dgm:pt>
    <dgm:pt modelId="{A03FE23C-AE40-4CEE-9023-8104DA707011}" type="pres">
      <dgm:prSet presAssocID="{A45EACF0-6077-420F-9EC6-65330351B8C7}" presName="composite2" presStyleCnt="0"/>
      <dgm:spPr/>
    </dgm:pt>
    <dgm:pt modelId="{C2AB724E-7499-49BA-A7AD-D9F5CDE4DD4B}" type="pres">
      <dgm:prSet presAssocID="{A45EACF0-6077-420F-9EC6-65330351B8C7}" presName="background2" presStyleLbl="node2" presStyleIdx="0" presStyleCnt="3"/>
      <dgm:spPr/>
    </dgm:pt>
    <dgm:pt modelId="{66A631DD-DAAB-43DA-BC69-5A1571BDC26E}" type="pres">
      <dgm:prSet presAssocID="{A45EACF0-6077-420F-9EC6-65330351B8C7}" presName="text2" presStyleLbl="fgAcc2" presStyleIdx="0" presStyleCnt="3" custScaleY="192932">
        <dgm:presLayoutVars>
          <dgm:chPref val="3"/>
        </dgm:presLayoutVars>
      </dgm:prSet>
      <dgm:spPr/>
      <dgm:t>
        <a:bodyPr/>
        <a:lstStyle/>
        <a:p>
          <a:endParaRPr lang="el-GR"/>
        </a:p>
      </dgm:t>
    </dgm:pt>
    <dgm:pt modelId="{F1CF62E8-C97F-4788-9FED-4595FB72DC85}" type="pres">
      <dgm:prSet presAssocID="{A45EACF0-6077-420F-9EC6-65330351B8C7}" presName="hierChild3" presStyleCnt="0"/>
      <dgm:spPr/>
    </dgm:pt>
    <dgm:pt modelId="{C3C2AAA8-BDB9-491A-9EC9-ECA977BE9B75}" type="pres">
      <dgm:prSet presAssocID="{9AB76896-3863-4308-8DDD-57CE9D5D1EEC}" presName="hierRoot1" presStyleCnt="0"/>
      <dgm:spPr/>
    </dgm:pt>
    <dgm:pt modelId="{8B78606A-B82C-46F3-B86F-86B8B41D8E22}" type="pres">
      <dgm:prSet presAssocID="{9AB76896-3863-4308-8DDD-57CE9D5D1EEC}" presName="composite" presStyleCnt="0"/>
      <dgm:spPr/>
    </dgm:pt>
    <dgm:pt modelId="{E170CA3C-1939-4513-89F7-45F66435E582}" type="pres">
      <dgm:prSet presAssocID="{9AB76896-3863-4308-8DDD-57CE9D5D1EEC}" presName="background" presStyleLbl="node0" presStyleIdx="1" presStyleCnt="3"/>
      <dgm:spPr/>
    </dgm:pt>
    <dgm:pt modelId="{B5BD71C1-9F48-4EB6-A194-6B7634BFBB12}" type="pres">
      <dgm:prSet presAssocID="{9AB76896-3863-4308-8DDD-57CE9D5D1EEC}" presName="text" presStyleLbl="fgAcc0" presStyleIdx="1" presStyleCnt="3" custScaleY="45478">
        <dgm:presLayoutVars>
          <dgm:chPref val="3"/>
        </dgm:presLayoutVars>
      </dgm:prSet>
      <dgm:spPr/>
      <dgm:t>
        <a:bodyPr/>
        <a:lstStyle/>
        <a:p>
          <a:endParaRPr lang="el-GR"/>
        </a:p>
      </dgm:t>
    </dgm:pt>
    <dgm:pt modelId="{1129F3B1-89C6-40BA-BC34-593CF5B078E9}" type="pres">
      <dgm:prSet presAssocID="{9AB76896-3863-4308-8DDD-57CE9D5D1EEC}" presName="hierChild2" presStyleCnt="0"/>
      <dgm:spPr/>
    </dgm:pt>
    <dgm:pt modelId="{6701F055-CBA8-4BCE-AC98-CBA2D7AED7F6}" type="pres">
      <dgm:prSet presAssocID="{F6C3BACC-A92A-4925-B51F-7AF9EFE74838}" presName="Name10" presStyleLbl="parChTrans1D2" presStyleIdx="1" presStyleCnt="3"/>
      <dgm:spPr/>
      <dgm:t>
        <a:bodyPr/>
        <a:lstStyle/>
        <a:p>
          <a:endParaRPr lang="el-GR"/>
        </a:p>
      </dgm:t>
    </dgm:pt>
    <dgm:pt modelId="{5CFE7038-4CB3-4372-988A-2AE654B1C3D6}" type="pres">
      <dgm:prSet presAssocID="{1EC9379F-5066-4DB2-A7DE-5657C0A7C64B}" presName="hierRoot2" presStyleCnt="0"/>
      <dgm:spPr/>
    </dgm:pt>
    <dgm:pt modelId="{C5951712-9272-4E69-AB50-6206AD9BF35B}" type="pres">
      <dgm:prSet presAssocID="{1EC9379F-5066-4DB2-A7DE-5657C0A7C64B}" presName="composite2" presStyleCnt="0"/>
      <dgm:spPr/>
    </dgm:pt>
    <dgm:pt modelId="{9827AC5B-1A48-4147-95F8-8318DC85C37E}" type="pres">
      <dgm:prSet presAssocID="{1EC9379F-5066-4DB2-A7DE-5657C0A7C64B}" presName="background2" presStyleLbl="node2" presStyleIdx="1" presStyleCnt="3"/>
      <dgm:spPr/>
    </dgm:pt>
    <dgm:pt modelId="{EB7EE320-B805-4473-BFBE-B47CBECDC0EC}" type="pres">
      <dgm:prSet presAssocID="{1EC9379F-5066-4DB2-A7DE-5657C0A7C64B}" presName="text2" presStyleLbl="fgAcc2" presStyleIdx="1" presStyleCnt="3" custScaleY="192932">
        <dgm:presLayoutVars>
          <dgm:chPref val="3"/>
        </dgm:presLayoutVars>
      </dgm:prSet>
      <dgm:spPr/>
      <dgm:t>
        <a:bodyPr/>
        <a:lstStyle/>
        <a:p>
          <a:endParaRPr lang="el-GR"/>
        </a:p>
      </dgm:t>
    </dgm:pt>
    <dgm:pt modelId="{83FEDFD8-611B-4007-BA9B-F705B1DCFECB}" type="pres">
      <dgm:prSet presAssocID="{1EC9379F-5066-4DB2-A7DE-5657C0A7C64B}" presName="hierChild3" presStyleCnt="0"/>
      <dgm:spPr/>
    </dgm:pt>
    <dgm:pt modelId="{DB9C899E-B7E4-4BB6-9F56-9EA7EF164C8B}" type="pres">
      <dgm:prSet presAssocID="{5D545EA2-572E-4655-A33C-279C180C763D}" presName="hierRoot1" presStyleCnt="0"/>
      <dgm:spPr/>
    </dgm:pt>
    <dgm:pt modelId="{EA2F3C31-5C89-4475-B73D-BB0289CBC2CC}" type="pres">
      <dgm:prSet presAssocID="{5D545EA2-572E-4655-A33C-279C180C763D}" presName="composite" presStyleCnt="0"/>
      <dgm:spPr/>
    </dgm:pt>
    <dgm:pt modelId="{D7052257-2B72-4A35-AB9B-860E156F490D}" type="pres">
      <dgm:prSet presAssocID="{5D545EA2-572E-4655-A33C-279C180C763D}" presName="background" presStyleLbl="node0" presStyleIdx="2" presStyleCnt="3"/>
      <dgm:spPr/>
    </dgm:pt>
    <dgm:pt modelId="{AEFDCF30-06FC-4C21-9B6D-B25740E23A28}" type="pres">
      <dgm:prSet presAssocID="{5D545EA2-572E-4655-A33C-279C180C763D}" presName="text" presStyleLbl="fgAcc0" presStyleIdx="2" presStyleCnt="3" custScaleY="46028">
        <dgm:presLayoutVars>
          <dgm:chPref val="3"/>
        </dgm:presLayoutVars>
      </dgm:prSet>
      <dgm:spPr/>
      <dgm:t>
        <a:bodyPr/>
        <a:lstStyle/>
        <a:p>
          <a:endParaRPr lang="el-GR"/>
        </a:p>
      </dgm:t>
    </dgm:pt>
    <dgm:pt modelId="{9D290771-AA9E-445E-B103-4F489E73A15F}" type="pres">
      <dgm:prSet presAssocID="{5D545EA2-572E-4655-A33C-279C180C763D}" presName="hierChild2" presStyleCnt="0"/>
      <dgm:spPr/>
    </dgm:pt>
    <dgm:pt modelId="{BD56644C-6237-491A-A7EB-38AE26EF9950}" type="pres">
      <dgm:prSet presAssocID="{89AB5A91-37D2-4D68-A51D-9E5372908DF9}" presName="Name10" presStyleLbl="parChTrans1D2" presStyleIdx="2" presStyleCnt="3"/>
      <dgm:spPr/>
      <dgm:t>
        <a:bodyPr/>
        <a:lstStyle/>
        <a:p>
          <a:endParaRPr lang="el-GR"/>
        </a:p>
      </dgm:t>
    </dgm:pt>
    <dgm:pt modelId="{11C0E2B4-8A37-4F2B-AED4-C2968019621B}" type="pres">
      <dgm:prSet presAssocID="{83EFAA35-BE14-4633-A9B6-C8840EFE9404}" presName="hierRoot2" presStyleCnt="0"/>
      <dgm:spPr/>
    </dgm:pt>
    <dgm:pt modelId="{F908144A-74B9-40AB-A712-5782CE06E39F}" type="pres">
      <dgm:prSet presAssocID="{83EFAA35-BE14-4633-A9B6-C8840EFE9404}" presName="composite2" presStyleCnt="0"/>
      <dgm:spPr/>
    </dgm:pt>
    <dgm:pt modelId="{60EDC293-1556-49AF-98DD-C0957FF38199}" type="pres">
      <dgm:prSet presAssocID="{83EFAA35-BE14-4633-A9B6-C8840EFE9404}" presName="background2" presStyleLbl="node2" presStyleIdx="2" presStyleCnt="3"/>
      <dgm:spPr/>
    </dgm:pt>
    <dgm:pt modelId="{2864A02E-9BD3-4656-9457-FF5B48C6B9E5}" type="pres">
      <dgm:prSet presAssocID="{83EFAA35-BE14-4633-A9B6-C8840EFE9404}" presName="text2" presStyleLbl="fgAcc2" presStyleIdx="2" presStyleCnt="3" custScaleY="192932">
        <dgm:presLayoutVars>
          <dgm:chPref val="3"/>
        </dgm:presLayoutVars>
      </dgm:prSet>
      <dgm:spPr/>
      <dgm:t>
        <a:bodyPr/>
        <a:lstStyle/>
        <a:p>
          <a:endParaRPr lang="el-GR"/>
        </a:p>
      </dgm:t>
    </dgm:pt>
    <dgm:pt modelId="{963A6E2D-F045-4EF7-A26D-B1392194D6E5}" type="pres">
      <dgm:prSet presAssocID="{83EFAA35-BE14-4633-A9B6-C8840EFE9404}" presName="hierChild3" presStyleCnt="0"/>
      <dgm:spPr/>
    </dgm:pt>
  </dgm:ptLst>
  <dgm:cxnLst>
    <dgm:cxn modelId="{358C8F13-44F5-455D-B27A-EC41F31388CE}" type="presOf" srcId="{A45EACF0-6077-420F-9EC6-65330351B8C7}" destId="{66A631DD-DAAB-43DA-BC69-5A1571BDC26E}" srcOrd="0" destOrd="0" presId="urn:microsoft.com/office/officeart/2005/8/layout/hierarchy1"/>
    <dgm:cxn modelId="{D7690A8D-3D41-4DDF-93DA-CEA8E2E0495E}" type="presOf" srcId="{83EFAA35-BE14-4633-A9B6-C8840EFE9404}" destId="{2864A02E-9BD3-4656-9457-FF5B48C6B9E5}" srcOrd="0" destOrd="0" presId="urn:microsoft.com/office/officeart/2005/8/layout/hierarchy1"/>
    <dgm:cxn modelId="{E71ABCF6-58CB-4CF1-8FBE-E73A97DE23B3}" type="presOf" srcId="{89AB5A91-37D2-4D68-A51D-9E5372908DF9}" destId="{BD56644C-6237-491A-A7EB-38AE26EF9950}" srcOrd="0" destOrd="0" presId="urn:microsoft.com/office/officeart/2005/8/layout/hierarchy1"/>
    <dgm:cxn modelId="{D0DB299F-C498-40C1-ACA6-24079CB4D631}" srcId="{5D545EA2-572E-4655-A33C-279C180C763D}" destId="{83EFAA35-BE14-4633-A9B6-C8840EFE9404}" srcOrd="0" destOrd="0" parTransId="{89AB5A91-37D2-4D68-A51D-9E5372908DF9}" sibTransId="{A02196E3-7C19-4C74-AAF5-53B090C949ED}"/>
    <dgm:cxn modelId="{512B80C2-B71E-4E38-978C-463BA3E845D3}" srcId="{9AB76896-3863-4308-8DDD-57CE9D5D1EEC}" destId="{1EC9379F-5066-4DB2-A7DE-5657C0A7C64B}" srcOrd="0" destOrd="0" parTransId="{F6C3BACC-A92A-4925-B51F-7AF9EFE74838}" sibTransId="{8EC5ACDC-41F1-4F74-B763-3688AD6BB555}"/>
    <dgm:cxn modelId="{5234623E-356A-4030-A1CE-834D56F08E33}" srcId="{7AFE75CE-D7B7-4CCD-AD12-2B27F337DCF0}" destId="{9AB76896-3863-4308-8DDD-57CE9D5D1EEC}" srcOrd="1" destOrd="0" parTransId="{CD889410-80E7-4281-90A9-C3A44D152C0F}" sibTransId="{F7F02790-CBC3-4DC1-B393-7BCE2DD29EFE}"/>
    <dgm:cxn modelId="{AC7A61D7-B746-4466-A9EA-B21E2626B136}" type="presOf" srcId="{1EC9379F-5066-4DB2-A7DE-5657C0A7C64B}" destId="{EB7EE320-B805-4473-BFBE-B47CBECDC0EC}" srcOrd="0" destOrd="0" presId="urn:microsoft.com/office/officeart/2005/8/layout/hierarchy1"/>
    <dgm:cxn modelId="{E3E7F233-5306-40F0-A625-A5A6AA3CA5CD}" type="presOf" srcId="{B405FA57-77A3-4120-9DB6-00D97A3E7091}" destId="{02BCA693-A0CA-4D69-9672-15C72E7BF7DE}" srcOrd="0" destOrd="0" presId="urn:microsoft.com/office/officeart/2005/8/layout/hierarchy1"/>
    <dgm:cxn modelId="{E86CE7B4-0D9F-4EDD-8DF6-292E6BE86854}" type="presOf" srcId="{F6C3BACC-A92A-4925-B51F-7AF9EFE74838}" destId="{6701F055-CBA8-4BCE-AC98-CBA2D7AED7F6}" srcOrd="0" destOrd="0" presId="urn:microsoft.com/office/officeart/2005/8/layout/hierarchy1"/>
    <dgm:cxn modelId="{D7399204-A883-4C3A-9D66-E82431C915A4}" type="presOf" srcId="{9AB76896-3863-4308-8DDD-57CE9D5D1EEC}" destId="{B5BD71C1-9F48-4EB6-A194-6B7634BFBB12}" srcOrd="0" destOrd="0" presId="urn:microsoft.com/office/officeart/2005/8/layout/hierarchy1"/>
    <dgm:cxn modelId="{8E16C0EE-5A09-4584-96F9-86857111207E}" type="presOf" srcId="{D716A7BD-7BD9-48B6-83FA-104A562C3D79}" destId="{DEE5B949-6415-494D-B10E-7DE5820A54A5}" srcOrd="0" destOrd="0" presId="urn:microsoft.com/office/officeart/2005/8/layout/hierarchy1"/>
    <dgm:cxn modelId="{F21E7EEC-5CE7-48E5-AA14-9F13AE39ADFF}" srcId="{7AFE75CE-D7B7-4CCD-AD12-2B27F337DCF0}" destId="{5D545EA2-572E-4655-A33C-279C180C763D}" srcOrd="2" destOrd="0" parTransId="{15F52FDB-D96F-40F8-A241-CC4E785B46B1}" sibTransId="{9D103787-546A-4EFB-9548-EA7037F9310E}"/>
    <dgm:cxn modelId="{8D031456-A68C-40BF-988D-5BE1EF670DAD}" srcId="{B405FA57-77A3-4120-9DB6-00D97A3E7091}" destId="{A45EACF0-6077-420F-9EC6-65330351B8C7}" srcOrd="0" destOrd="0" parTransId="{D716A7BD-7BD9-48B6-83FA-104A562C3D79}" sibTransId="{C572B0D6-CE4F-4B83-89AB-B4AEA4117C96}"/>
    <dgm:cxn modelId="{7E086FE8-2611-4159-934E-F2B66D0EE73D}" type="presOf" srcId="{5D545EA2-572E-4655-A33C-279C180C763D}" destId="{AEFDCF30-06FC-4C21-9B6D-B25740E23A28}" srcOrd="0" destOrd="0" presId="urn:microsoft.com/office/officeart/2005/8/layout/hierarchy1"/>
    <dgm:cxn modelId="{AF5CB5AF-44C4-49D1-B527-DD28EAFB5533}" type="presOf" srcId="{7AFE75CE-D7B7-4CCD-AD12-2B27F337DCF0}" destId="{A605BE9E-94B8-40B2-8856-7030BB4D58D0}" srcOrd="0" destOrd="0" presId="urn:microsoft.com/office/officeart/2005/8/layout/hierarchy1"/>
    <dgm:cxn modelId="{0F36B88B-0474-4C1F-9D31-0041E273BA4F}" srcId="{7AFE75CE-D7B7-4CCD-AD12-2B27F337DCF0}" destId="{B405FA57-77A3-4120-9DB6-00D97A3E7091}" srcOrd="0" destOrd="0" parTransId="{C9F0748F-523F-4C43-B33C-E2ECD916F068}" sibTransId="{AC8C54F2-FD12-47CD-B2C7-E1D243C42821}"/>
    <dgm:cxn modelId="{3AFA5998-D4A6-446A-A7C0-94DEA307BE52}" type="presParOf" srcId="{A605BE9E-94B8-40B2-8856-7030BB4D58D0}" destId="{21CB8C9F-E9FD-43A5-A5D5-564F06454B6D}" srcOrd="0" destOrd="0" presId="urn:microsoft.com/office/officeart/2005/8/layout/hierarchy1"/>
    <dgm:cxn modelId="{5933699B-A2DA-4CCE-A753-FCB00D21AE5B}" type="presParOf" srcId="{21CB8C9F-E9FD-43A5-A5D5-564F06454B6D}" destId="{06F23534-A135-4A54-863B-2E4FE117F098}" srcOrd="0" destOrd="0" presId="urn:microsoft.com/office/officeart/2005/8/layout/hierarchy1"/>
    <dgm:cxn modelId="{53496C9F-DCCC-4368-B459-CF11814691F2}" type="presParOf" srcId="{06F23534-A135-4A54-863B-2E4FE117F098}" destId="{048F7952-136E-4691-83C5-9A56C653AA27}" srcOrd="0" destOrd="0" presId="urn:microsoft.com/office/officeart/2005/8/layout/hierarchy1"/>
    <dgm:cxn modelId="{0B3F2E6F-1F8E-430B-95FA-6C58092DFD2F}" type="presParOf" srcId="{06F23534-A135-4A54-863B-2E4FE117F098}" destId="{02BCA693-A0CA-4D69-9672-15C72E7BF7DE}" srcOrd="1" destOrd="0" presId="urn:microsoft.com/office/officeart/2005/8/layout/hierarchy1"/>
    <dgm:cxn modelId="{F8DFA59D-CF19-4B46-A148-4F6C8205C5C7}" type="presParOf" srcId="{21CB8C9F-E9FD-43A5-A5D5-564F06454B6D}" destId="{B0FA2103-2464-49DD-A865-92DA321767D8}" srcOrd="1" destOrd="0" presId="urn:microsoft.com/office/officeart/2005/8/layout/hierarchy1"/>
    <dgm:cxn modelId="{32CF4DC7-62DC-413E-A587-E8A76E9F9F84}" type="presParOf" srcId="{B0FA2103-2464-49DD-A865-92DA321767D8}" destId="{DEE5B949-6415-494D-B10E-7DE5820A54A5}" srcOrd="0" destOrd="0" presId="urn:microsoft.com/office/officeart/2005/8/layout/hierarchy1"/>
    <dgm:cxn modelId="{B631BAC9-8933-490D-B92D-370035C52DD8}" type="presParOf" srcId="{B0FA2103-2464-49DD-A865-92DA321767D8}" destId="{6B9647F3-322A-4E3F-89A1-94DB33DA2F4B}" srcOrd="1" destOrd="0" presId="urn:microsoft.com/office/officeart/2005/8/layout/hierarchy1"/>
    <dgm:cxn modelId="{44FAED19-657E-47B8-8D8E-D438373DBAA2}" type="presParOf" srcId="{6B9647F3-322A-4E3F-89A1-94DB33DA2F4B}" destId="{A03FE23C-AE40-4CEE-9023-8104DA707011}" srcOrd="0" destOrd="0" presId="urn:microsoft.com/office/officeart/2005/8/layout/hierarchy1"/>
    <dgm:cxn modelId="{F2F5413F-0AEB-4C31-8BF4-6C064CEB8B93}" type="presParOf" srcId="{A03FE23C-AE40-4CEE-9023-8104DA707011}" destId="{C2AB724E-7499-49BA-A7AD-D9F5CDE4DD4B}" srcOrd="0" destOrd="0" presId="urn:microsoft.com/office/officeart/2005/8/layout/hierarchy1"/>
    <dgm:cxn modelId="{0102DC34-47C8-4235-95FD-681E2375B801}" type="presParOf" srcId="{A03FE23C-AE40-4CEE-9023-8104DA707011}" destId="{66A631DD-DAAB-43DA-BC69-5A1571BDC26E}" srcOrd="1" destOrd="0" presId="urn:microsoft.com/office/officeart/2005/8/layout/hierarchy1"/>
    <dgm:cxn modelId="{EA8301A4-16E6-4AC4-B113-1E88633B5748}" type="presParOf" srcId="{6B9647F3-322A-4E3F-89A1-94DB33DA2F4B}" destId="{F1CF62E8-C97F-4788-9FED-4595FB72DC85}" srcOrd="1" destOrd="0" presId="urn:microsoft.com/office/officeart/2005/8/layout/hierarchy1"/>
    <dgm:cxn modelId="{2E8F4131-4A5E-437E-B971-1D399E552A35}" type="presParOf" srcId="{A605BE9E-94B8-40B2-8856-7030BB4D58D0}" destId="{C3C2AAA8-BDB9-491A-9EC9-ECA977BE9B75}" srcOrd="1" destOrd="0" presId="urn:microsoft.com/office/officeart/2005/8/layout/hierarchy1"/>
    <dgm:cxn modelId="{6F37C037-338A-4EA2-B158-F63B2B791169}" type="presParOf" srcId="{C3C2AAA8-BDB9-491A-9EC9-ECA977BE9B75}" destId="{8B78606A-B82C-46F3-B86F-86B8B41D8E22}" srcOrd="0" destOrd="0" presId="urn:microsoft.com/office/officeart/2005/8/layout/hierarchy1"/>
    <dgm:cxn modelId="{69FDC26F-FCF9-4152-8368-3FC95CAECB54}" type="presParOf" srcId="{8B78606A-B82C-46F3-B86F-86B8B41D8E22}" destId="{E170CA3C-1939-4513-89F7-45F66435E582}" srcOrd="0" destOrd="0" presId="urn:microsoft.com/office/officeart/2005/8/layout/hierarchy1"/>
    <dgm:cxn modelId="{549426DB-2518-4AB7-A13F-5EEDA6BC58FB}" type="presParOf" srcId="{8B78606A-B82C-46F3-B86F-86B8B41D8E22}" destId="{B5BD71C1-9F48-4EB6-A194-6B7634BFBB12}" srcOrd="1" destOrd="0" presId="urn:microsoft.com/office/officeart/2005/8/layout/hierarchy1"/>
    <dgm:cxn modelId="{8466B94C-16B9-4504-9764-C03DEBF31408}" type="presParOf" srcId="{C3C2AAA8-BDB9-491A-9EC9-ECA977BE9B75}" destId="{1129F3B1-89C6-40BA-BC34-593CF5B078E9}" srcOrd="1" destOrd="0" presId="urn:microsoft.com/office/officeart/2005/8/layout/hierarchy1"/>
    <dgm:cxn modelId="{36F8537F-92F5-4264-8154-7A0AC4F4BA1E}" type="presParOf" srcId="{1129F3B1-89C6-40BA-BC34-593CF5B078E9}" destId="{6701F055-CBA8-4BCE-AC98-CBA2D7AED7F6}" srcOrd="0" destOrd="0" presId="urn:microsoft.com/office/officeart/2005/8/layout/hierarchy1"/>
    <dgm:cxn modelId="{79437794-CF3B-47D9-BEA2-0426CE54FF10}" type="presParOf" srcId="{1129F3B1-89C6-40BA-BC34-593CF5B078E9}" destId="{5CFE7038-4CB3-4372-988A-2AE654B1C3D6}" srcOrd="1" destOrd="0" presId="urn:microsoft.com/office/officeart/2005/8/layout/hierarchy1"/>
    <dgm:cxn modelId="{643932B1-C2F1-492A-A335-EEBC64E4E4C2}" type="presParOf" srcId="{5CFE7038-4CB3-4372-988A-2AE654B1C3D6}" destId="{C5951712-9272-4E69-AB50-6206AD9BF35B}" srcOrd="0" destOrd="0" presId="urn:microsoft.com/office/officeart/2005/8/layout/hierarchy1"/>
    <dgm:cxn modelId="{50F18FBA-1F40-48BE-891E-A10CC6A363A3}" type="presParOf" srcId="{C5951712-9272-4E69-AB50-6206AD9BF35B}" destId="{9827AC5B-1A48-4147-95F8-8318DC85C37E}" srcOrd="0" destOrd="0" presId="urn:microsoft.com/office/officeart/2005/8/layout/hierarchy1"/>
    <dgm:cxn modelId="{0817995F-83C2-4CF9-BC8D-D4498CF60F75}" type="presParOf" srcId="{C5951712-9272-4E69-AB50-6206AD9BF35B}" destId="{EB7EE320-B805-4473-BFBE-B47CBECDC0EC}" srcOrd="1" destOrd="0" presId="urn:microsoft.com/office/officeart/2005/8/layout/hierarchy1"/>
    <dgm:cxn modelId="{B508A42C-51DD-4E8D-A5CD-E099A0BB6829}" type="presParOf" srcId="{5CFE7038-4CB3-4372-988A-2AE654B1C3D6}" destId="{83FEDFD8-611B-4007-BA9B-F705B1DCFECB}" srcOrd="1" destOrd="0" presId="urn:microsoft.com/office/officeart/2005/8/layout/hierarchy1"/>
    <dgm:cxn modelId="{1C5F1441-4AFD-46AF-BCAB-18A62F46F083}" type="presParOf" srcId="{A605BE9E-94B8-40B2-8856-7030BB4D58D0}" destId="{DB9C899E-B7E4-4BB6-9F56-9EA7EF164C8B}" srcOrd="2" destOrd="0" presId="urn:microsoft.com/office/officeart/2005/8/layout/hierarchy1"/>
    <dgm:cxn modelId="{93473B45-9339-4333-8CF2-4A456F5CFBA9}" type="presParOf" srcId="{DB9C899E-B7E4-4BB6-9F56-9EA7EF164C8B}" destId="{EA2F3C31-5C89-4475-B73D-BB0289CBC2CC}" srcOrd="0" destOrd="0" presId="urn:microsoft.com/office/officeart/2005/8/layout/hierarchy1"/>
    <dgm:cxn modelId="{8AE8017F-612B-4447-8087-2C10D1363D95}" type="presParOf" srcId="{EA2F3C31-5C89-4475-B73D-BB0289CBC2CC}" destId="{D7052257-2B72-4A35-AB9B-860E156F490D}" srcOrd="0" destOrd="0" presId="urn:microsoft.com/office/officeart/2005/8/layout/hierarchy1"/>
    <dgm:cxn modelId="{4D3E88AC-F6AE-46D8-B29F-BA116DF0D347}" type="presParOf" srcId="{EA2F3C31-5C89-4475-B73D-BB0289CBC2CC}" destId="{AEFDCF30-06FC-4C21-9B6D-B25740E23A28}" srcOrd="1" destOrd="0" presId="urn:microsoft.com/office/officeart/2005/8/layout/hierarchy1"/>
    <dgm:cxn modelId="{2783D713-53E5-428F-B618-63767C95BA4E}" type="presParOf" srcId="{DB9C899E-B7E4-4BB6-9F56-9EA7EF164C8B}" destId="{9D290771-AA9E-445E-B103-4F489E73A15F}" srcOrd="1" destOrd="0" presId="urn:microsoft.com/office/officeart/2005/8/layout/hierarchy1"/>
    <dgm:cxn modelId="{66AD12C5-1EAE-4CDF-BC42-05B1B41E60FD}" type="presParOf" srcId="{9D290771-AA9E-445E-B103-4F489E73A15F}" destId="{BD56644C-6237-491A-A7EB-38AE26EF9950}" srcOrd="0" destOrd="0" presId="urn:microsoft.com/office/officeart/2005/8/layout/hierarchy1"/>
    <dgm:cxn modelId="{AB1AE7A5-B607-4E37-A525-FB52CA69A7E3}" type="presParOf" srcId="{9D290771-AA9E-445E-B103-4F489E73A15F}" destId="{11C0E2B4-8A37-4F2B-AED4-C2968019621B}" srcOrd="1" destOrd="0" presId="urn:microsoft.com/office/officeart/2005/8/layout/hierarchy1"/>
    <dgm:cxn modelId="{235C52A6-1EC3-401E-ADCE-7419BCAC00BF}" type="presParOf" srcId="{11C0E2B4-8A37-4F2B-AED4-C2968019621B}" destId="{F908144A-74B9-40AB-A712-5782CE06E39F}" srcOrd="0" destOrd="0" presId="urn:microsoft.com/office/officeart/2005/8/layout/hierarchy1"/>
    <dgm:cxn modelId="{AD60CB72-B0B6-4B07-922F-0D45117E2F89}" type="presParOf" srcId="{F908144A-74B9-40AB-A712-5782CE06E39F}" destId="{60EDC293-1556-49AF-98DD-C0957FF38199}" srcOrd="0" destOrd="0" presId="urn:microsoft.com/office/officeart/2005/8/layout/hierarchy1"/>
    <dgm:cxn modelId="{E2F6DD19-0E4E-4C17-B218-ABDBD228BD2E}" type="presParOf" srcId="{F908144A-74B9-40AB-A712-5782CE06E39F}" destId="{2864A02E-9BD3-4656-9457-FF5B48C6B9E5}" srcOrd="1" destOrd="0" presId="urn:microsoft.com/office/officeart/2005/8/layout/hierarchy1"/>
    <dgm:cxn modelId="{DA218AC5-AF70-4A7D-A61E-6B7F1FB5CC46}" type="presParOf" srcId="{11C0E2B4-8A37-4F2B-AED4-C2968019621B}" destId="{963A6E2D-F045-4EF7-A26D-B1392194D6E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6D3D1A3-B06C-444C-AEB7-3B2D9ACF5A10}"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l-GR"/>
        </a:p>
      </dgm:t>
    </dgm:pt>
    <dgm:pt modelId="{EC988942-1EA2-4712-BF57-81BCDB727705}">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l-GR" dirty="0" smtClean="0">
              <a:solidFill>
                <a:srgbClr val="FF0000"/>
              </a:solidFill>
              <a:effectLst>
                <a:outerShdw blurRad="38100" dist="38100" dir="2700000" algn="tl">
                  <a:srgbClr val="000000">
                    <a:alpha val="43137"/>
                  </a:srgbClr>
                </a:outerShdw>
              </a:effectLst>
            </a:rPr>
            <a:t>3.</a:t>
          </a:r>
          <a:r>
            <a:rPr lang="el-GR" dirty="0" smtClean="0">
              <a:solidFill>
                <a:srgbClr val="FF0000"/>
              </a:solidFill>
            </a:rPr>
            <a:t> </a:t>
          </a:r>
          <a:r>
            <a:rPr lang="el-GR" dirty="0" smtClean="0"/>
            <a:t>Μια πιο διασυνδεδεμένη Ευρώπη μέσω της ενίσχυσης της κινητικότητας και των περιφερειακών διασυνδέσεων ΤΠΕ</a:t>
          </a:r>
          <a:endParaRPr lang="el-GR" dirty="0"/>
        </a:p>
      </dgm:t>
    </dgm:pt>
    <dgm:pt modelId="{412A6310-B76F-479A-9074-A33501D25054}" type="parTrans" cxnId="{A0B583F8-9D61-40CA-BDD0-5AE07979226A}">
      <dgm:prSet/>
      <dgm:spPr/>
      <dgm:t>
        <a:bodyPr/>
        <a:lstStyle/>
        <a:p>
          <a:endParaRPr lang="el-GR"/>
        </a:p>
      </dgm:t>
    </dgm:pt>
    <dgm:pt modelId="{5A13B357-1C55-4E89-9640-42A48F7954F2}" type="sibTrans" cxnId="{A0B583F8-9D61-40CA-BDD0-5AE07979226A}">
      <dgm:prSet/>
      <dgm:spPr/>
      <dgm:t>
        <a:bodyPr/>
        <a:lstStyle/>
        <a:p>
          <a:endParaRPr lang="el-GR"/>
        </a:p>
      </dgm:t>
    </dgm:pt>
    <dgm:pt modelId="{A09D0F35-4919-4A35-9C02-E95146366F1F}">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u="none" dirty="0" smtClean="0"/>
            <a:t>Εξασφάλιση συνδεσιμότητας </a:t>
          </a:r>
          <a:r>
            <a:rPr lang="el-GR" u="none" dirty="0" err="1" smtClean="0"/>
            <a:t>υπερυψηλής</a:t>
          </a:r>
          <a:r>
            <a:rPr lang="el-GR" u="none" dirty="0" smtClean="0"/>
            <a:t> ταχύτητας για τους πολίτες και τους κοινωνικοοικονομικούς φορείς, η υποστήριξη της διάχυσης υπηρεσιών </a:t>
          </a:r>
          <a:r>
            <a:rPr lang="el-GR" u="none" dirty="0" err="1" smtClean="0"/>
            <a:t>υπερυψηλής</a:t>
          </a:r>
          <a:r>
            <a:rPr lang="el-GR" u="none" dirty="0" smtClean="0"/>
            <a:t> ταχύτητας και η ανάπτυξη ασύρματων δικτύων 5G σε αστικά κέντρα και βασικούς άξονες οδικών και σιδηροδρομικών μεταφορικών δικτύων και θαλάσσιων οδών με την απαιτούμενη αναβάθμιση σταθερών δικτυακών υποδομών.</a:t>
          </a:r>
          <a:endParaRPr lang="el-GR" dirty="0"/>
        </a:p>
      </dgm:t>
    </dgm:pt>
    <dgm:pt modelId="{1C9B57FD-6B55-4538-A206-0EB14C44E4D2}" type="parTrans" cxnId="{13715B49-7D5B-4005-B91F-28C1A199B994}">
      <dgm:prSet/>
      <dgm:spPr/>
      <dgm:t>
        <a:bodyPr/>
        <a:lstStyle/>
        <a:p>
          <a:endParaRPr lang="el-GR"/>
        </a:p>
      </dgm:t>
    </dgm:pt>
    <dgm:pt modelId="{5DE23D75-1D8A-46ED-AFCA-80E0584CD3F0}" type="sibTrans" cxnId="{13715B49-7D5B-4005-B91F-28C1A199B994}">
      <dgm:prSet/>
      <dgm:spPr/>
      <dgm:t>
        <a:bodyPr/>
        <a:lstStyle/>
        <a:p>
          <a:endParaRPr lang="el-GR"/>
        </a:p>
      </dgm:t>
    </dgm:pt>
    <dgm:pt modelId="{5F5B72FB-9A0D-46B5-956F-CDE30B77D12A}">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Ολοκλήρωση/αναβάθμιση υποδομών του βασικού και αναλυτικού Διευρωπαϊκού Οδικού Δικτύου, Λειτουργική διασύνδεσή τους, Ολοκλήρωση διασυνοριακών συνδέσεων, Κατασκευή νέων ή/και αναβάθμιση οδικού δικτύου εκτός ΔΟΔ, Παρεμβάσεις οδικής ασφάλειας </a:t>
          </a:r>
          <a:r>
            <a:rPr lang="en-US" dirty="0" smtClean="0"/>
            <a:t>,</a:t>
          </a:r>
          <a:r>
            <a:rPr lang="el-GR" dirty="0" smtClean="0"/>
            <a:t>Αξιοποίηση ευφυών συστημάτων μεταφορών. </a:t>
          </a:r>
          <a:endParaRPr lang="el-GR" dirty="0"/>
        </a:p>
      </dgm:t>
    </dgm:pt>
    <dgm:pt modelId="{E8CA7AF8-86CD-4A2C-897F-8CE4E78D5698}" type="parTrans" cxnId="{BB711038-1571-4329-823D-F7799EED1A3F}">
      <dgm:prSet/>
      <dgm:spPr/>
      <dgm:t>
        <a:bodyPr/>
        <a:lstStyle/>
        <a:p>
          <a:endParaRPr lang="el-GR"/>
        </a:p>
      </dgm:t>
    </dgm:pt>
    <dgm:pt modelId="{46BB1BFC-176C-4807-A74B-A0A423FE884E}" type="sibTrans" cxnId="{BB711038-1571-4329-823D-F7799EED1A3F}">
      <dgm:prSet/>
      <dgm:spPr/>
      <dgm:t>
        <a:bodyPr/>
        <a:lstStyle/>
        <a:p>
          <a:endParaRPr lang="el-GR"/>
        </a:p>
      </dgm:t>
    </dgm:pt>
    <dgm:pt modelId="{81C1FBB1-BE7D-473A-AA36-064494F0E532}">
      <dgm:prSet phldrT="[Κείμενο]"/>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dirty="0" smtClean="0"/>
            <a:t>Ανάπτυξη ασφαλούς, συνεκτικού, πολυτροπικού και </a:t>
          </a:r>
          <a:r>
            <a:rPr lang="el-GR" dirty="0" err="1" smtClean="0"/>
            <a:t>διαλειτουργικού</a:t>
          </a:r>
          <a:r>
            <a:rPr lang="el-GR" dirty="0" smtClean="0"/>
            <a:t> συστήματος υψηλής ποιότητας με την ολοκλήρωση του ΠΑΘΕ/Π, την υλοποίηση έργων αναβάθμισης/βελτίωσης του υφιστάμενου δικτύου, την ευρεία εγκατάσταση ηλεκτροκίνησης και συστημάτων ERTMS</a:t>
          </a:r>
          <a:r>
            <a:rPr lang="en-US" dirty="0" smtClean="0"/>
            <a:t>,</a:t>
          </a:r>
          <a:r>
            <a:rPr lang="el-GR" dirty="0" smtClean="0"/>
            <a:t> Υλοποίηση έργων συνδέσεων με λιμένες.</a:t>
          </a:r>
          <a:endParaRPr lang="el-GR" dirty="0"/>
        </a:p>
      </dgm:t>
    </dgm:pt>
    <dgm:pt modelId="{C01C7C2C-AD9F-47DF-B634-48DBCA23C42F}" type="parTrans" cxnId="{6FAA0911-096D-4A9E-B84F-68FDAF6F0E55}">
      <dgm:prSet/>
      <dgm:spPr/>
      <dgm:t>
        <a:bodyPr/>
        <a:lstStyle/>
        <a:p>
          <a:endParaRPr lang="el-GR"/>
        </a:p>
      </dgm:t>
    </dgm:pt>
    <dgm:pt modelId="{46F65021-7924-4177-9C1F-3E592B3AC2A9}" type="sibTrans" cxnId="{6FAA0911-096D-4A9E-B84F-68FDAF6F0E55}">
      <dgm:prSet/>
      <dgm:spPr/>
      <dgm:t>
        <a:bodyPr/>
        <a:lstStyle/>
        <a:p>
          <a:endParaRPr lang="el-GR"/>
        </a:p>
      </dgm:t>
    </dgm:pt>
    <dgm:pt modelId="{2EFC924E-15C5-4E7D-9868-BF1D09CDCCA4}" type="pres">
      <dgm:prSet presAssocID="{06D3D1A3-B06C-444C-AEB7-3B2D9ACF5A10}" presName="layout" presStyleCnt="0">
        <dgm:presLayoutVars>
          <dgm:chMax/>
          <dgm:chPref/>
          <dgm:dir/>
          <dgm:animOne val="branch"/>
          <dgm:animLvl val="lvl"/>
          <dgm:resizeHandles/>
        </dgm:presLayoutVars>
      </dgm:prSet>
      <dgm:spPr/>
      <dgm:t>
        <a:bodyPr/>
        <a:lstStyle/>
        <a:p>
          <a:endParaRPr lang="el-GR"/>
        </a:p>
      </dgm:t>
    </dgm:pt>
    <dgm:pt modelId="{B68E7949-7867-4B3A-B265-14DF6675AA18}" type="pres">
      <dgm:prSet presAssocID="{EC988942-1EA2-4712-BF57-81BCDB727705}" presName="root" presStyleCnt="0">
        <dgm:presLayoutVars>
          <dgm:chMax/>
          <dgm:chPref val="4"/>
        </dgm:presLayoutVars>
      </dgm:prSet>
      <dgm:spPr/>
    </dgm:pt>
    <dgm:pt modelId="{CC37C17A-C62B-4CA6-8323-D47765376F60}" type="pres">
      <dgm:prSet presAssocID="{EC988942-1EA2-4712-BF57-81BCDB727705}" presName="rootComposite" presStyleCnt="0">
        <dgm:presLayoutVars/>
      </dgm:prSet>
      <dgm:spPr/>
    </dgm:pt>
    <dgm:pt modelId="{DA7F9D70-3911-427D-95CB-B9F8D9B5E38B}" type="pres">
      <dgm:prSet presAssocID="{EC988942-1EA2-4712-BF57-81BCDB727705}" presName="rootText" presStyleLbl="node0" presStyleIdx="0" presStyleCnt="1">
        <dgm:presLayoutVars>
          <dgm:chMax/>
          <dgm:chPref val="4"/>
        </dgm:presLayoutVars>
      </dgm:prSet>
      <dgm:spPr/>
      <dgm:t>
        <a:bodyPr/>
        <a:lstStyle/>
        <a:p>
          <a:endParaRPr lang="el-GR"/>
        </a:p>
      </dgm:t>
    </dgm:pt>
    <dgm:pt modelId="{30609DF5-70F8-45B6-8C39-E1E966BE6F3F}" type="pres">
      <dgm:prSet presAssocID="{EC988942-1EA2-4712-BF57-81BCDB727705}" presName="childShape" presStyleCnt="0">
        <dgm:presLayoutVars>
          <dgm:chMax val="0"/>
          <dgm:chPref val="0"/>
        </dgm:presLayoutVars>
      </dgm:prSet>
      <dgm:spPr/>
    </dgm:pt>
    <dgm:pt modelId="{5F801D0A-312B-4088-AD49-B1D64C15A2AA}" type="pres">
      <dgm:prSet presAssocID="{A09D0F35-4919-4A35-9C02-E95146366F1F}" presName="childComposite" presStyleCnt="0">
        <dgm:presLayoutVars>
          <dgm:chMax val="0"/>
          <dgm:chPref val="0"/>
        </dgm:presLayoutVars>
      </dgm:prSet>
      <dgm:spPr/>
    </dgm:pt>
    <dgm:pt modelId="{7BFC13D4-D6E1-4EBA-AABF-FE4B0F87D3CD}" type="pres">
      <dgm:prSet presAssocID="{A09D0F35-4919-4A35-9C02-E95146366F1F}" presName="Image" presStyleLbl="node1" presStyleIdx="0" presStyleCnt="3" custScaleX="119056" custLinFactNeighborX="-8100" custLinFactNeighborY="-304"/>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E803C810-71F1-4EFE-8BD6-42D1CE82AA75}" type="pres">
      <dgm:prSet presAssocID="{A09D0F35-4919-4A35-9C02-E95146366F1F}" presName="childText" presStyleLbl="lnNode1" presStyleIdx="0" presStyleCnt="3">
        <dgm:presLayoutVars>
          <dgm:chMax val="0"/>
          <dgm:chPref val="0"/>
          <dgm:bulletEnabled val="1"/>
        </dgm:presLayoutVars>
      </dgm:prSet>
      <dgm:spPr/>
      <dgm:t>
        <a:bodyPr/>
        <a:lstStyle/>
        <a:p>
          <a:endParaRPr lang="el-GR"/>
        </a:p>
      </dgm:t>
    </dgm:pt>
    <dgm:pt modelId="{A95FABED-261B-4458-AE48-5E63DEEF386D}" type="pres">
      <dgm:prSet presAssocID="{5F5B72FB-9A0D-46B5-956F-CDE30B77D12A}" presName="childComposite" presStyleCnt="0">
        <dgm:presLayoutVars>
          <dgm:chMax val="0"/>
          <dgm:chPref val="0"/>
        </dgm:presLayoutVars>
      </dgm:prSet>
      <dgm:spPr/>
    </dgm:pt>
    <dgm:pt modelId="{43BA5AF1-B575-426D-8906-2231BD06603D}" type="pres">
      <dgm:prSet presAssocID="{5F5B72FB-9A0D-46B5-956F-CDE30B77D12A}" presName="Image" presStyleLbl="node1" presStyleIdx="1" presStyleCnt="3" custScaleX="115767" custLinFactNeighborX="-9085"/>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7B4FD00F-0487-4212-9FEA-B4BA15080121}" type="pres">
      <dgm:prSet presAssocID="{5F5B72FB-9A0D-46B5-956F-CDE30B77D12A}" presName="childText" presStyleLbl="lnNode1" presStyleIdx="1" presStyleCnt="3">
        <dgm:presLayoutVars>
          <dgm:chMax val="0"/>
          <dgm:chPref val="0"/>
          <dgm:bulletEnabled val="1"/>
        </dgm:presLayoutVars>
      </dgm:prSet>
      <dgm:spPr/>
      <dgm:t>
        <a:bodyPr/>
        <a:lstStyle/>
        <a:p>
          <a:endParaRPr lang="el-GR"/>
        </a:p>
      </dgm:t>
    </dgm:pt>
    <dgm:pt modelId="{D64C62D8-E8EA-42CE-B827-D2884FAEF088}" type="pres">
      <dgm:prSet presAssocID="{81C1FBB1-BE7D-473A-AA36-064494F0E532}" presName="childComposite" presStyleCnt="0">
        <dgm:presLayoutVars>
          <dgm:chMax val="0"/>
          <dgm:chPref val="0"/>
        </dgm:presLayoutVars>
      </dgm:prSet>
      <dgm:spPr/>
    </dgm:pt>
    <dgm:pt modelId="{135E12CC-B68D-42C7-9835-11EB99DF7C26}" type="pres">
      <dgm:prSet presAssocID="{81C1FBB1-BE7D-473A-AA36-064494F0E532}" presName="Image" presStyleLbl="node1" presStyleIdx="2" presStyleCnt="3" custScaleX="115767" custLinFactNeighborX="-9085"/>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E2AC26D0-265C-472A-B6B1-CE425D17EB7A}" type="pres">
      <dgm:prSet presAssocID="{81C1FBB1-BE7D-473A-AA36-064494F0E532}" presName="childText" presStyleLbl="lnNode1" presStyleIdx="2" presStyleCnt="3">
        <dgm:presLayoutVars>
          <dgm:chMax val="0"/>
          <dgm:chPref val="0"/>
          <dgm:bulletEnabled val="1"/>
        </dgm:presLayoutVars>
      </dgm:prSet>
      <dgm:spPr/>
      <dgm:t>
        <a:bodyPr/>
        <a:lstStyle/>
        <a:p>
          <a:endParaRPr lang="el-GR"/>
        </a:p>
      </dgm:t>
    </dgm:pt>
  </dgm:ptLst>
  <dgm:cxnLst>
    <dgm:cxn modelId="{6FAA0911-096D-4A9E-B84F-68FDAF6F0E55}" srcId="{EC988942-1EA2-4712-BF57-81BCDB727705}" destId="{81C1FBB1-BE7D-473A-AA36-064494F0E532}" srcOrd="2" destOrd="0" parTransId="{C01C7C2C-AD9F-47DF-B634-48DBCA23C42F}" sibTransId="{46F65021-7924-4177-9C1F-3E592B3AC2A9}"/>
    <dgm:cxn modelId="{FDD20450-CEE1-4FEC-BA84-74643B50EF59}" type="presOf" srcId="{06D3D1A3-B06C-444C-AEB7-3B2D9ACF5A10}" destId="{2EFC924E-15C5-4E7D-9868-BF1D09CDCCA4}" srcOrd="0" destOrd="0" presId="urn:microsoft.com/office/officeart/2008/layout/PictureAccentList"/>
    <dgm:cxn modelId="{BB711038-1571-4329-823D-F7799EED1A3F}" srcId="{EC988942-1EA2-4712-BF57-81BCDB727705}" destId="{5F5B72FB-9A0D-46B5-956F-CDE30B77D12A}" srcOrd="1" destOrd="0" parTransId="{E8CA7AF8-86CD-4A2C-897F-8CE4E78D5698}" sibTransId="{46BB1BFC-176C-4807-A74B-A0A423FE884E}"/>
    <dgm:cxn modelId="{13715B49-7D5B-4005-B91F-28C1A199B994}" srcId="{EC988942-1EA2-4712-BF57-81BCDB727705}" destId="{A09D0F35-4919-4A35-9C02-E95146366F1F}" srcOrd="0" destOrd="0" parTransId="{1C9B57FD-6B55-4538-A206-0EB14C44E4D2}" sibTransId="{5DE23D75-1D8A-46ED-AFCA-80E0584CD3F0}"/>
    <dgm:cxn modelId="{564DE3A7-6B81-43DE-9D07-A36EB107F512}" type="presOf" srcId="{A09D0F35-4919-4A35-9C02-E95146366F1F}" destId="{E803C810-71F1-4EFE-8BD6-42D1CE82AA75}" srcOrd="0" destOrd="0" presId="urn:microsoft.com/office/officeart/2008/layout/PictureAccentList"/>
    <dgm:cxn modelId="{7ABF2665-B7E7-46F1-B112-0F0C1C44B223}" type="presOf" srcId="{EC988942-1EA2-4712-BF57-81BCDB727705}" destId="{DA7F9D70-3911-427D-95CB-B9F8D9B5E38B}" srcOrd="0" destOrd="0" presId="urn:microsoft.com/office/officeart/2008/layout/PictureAccentList"/>
    <dgm:cxn modelId="{14A5FC77-3FC3-419F-A42C-2042B0F15B89}" type="presOf" srcId="{81C1FBB1-BE7D-473A-AA36-064494F0E532}" destId="{E2AC26D0-265C-472A-B6B1-CE425D17EB7A}" srcOrd="0" destOrd="0" presId="urn:microsoft.com/office/officeart/2008/layout/PictureAccentList"/>
    <dgm:cxn modelId="{A0B583F8-9D61-40CA-BDD0-5AE07979226A}" srcId="{06D3D1A3-B06C-444C-AEB7-3B2D9ACF5A10}" destId="{EC988942-1EA2-4712-BF57-81BCDB727705}" srcOrd="0" destOrd="0" parTransId="{412A6310-B76F-479A-9074-A33501D25054}" sibTransId="{5A13B357-1C55-4E89-9640-42A48F7954F2}"/>
    <dgm:cxn modelId="{2072ABDF-F8DD-4EA5-8FB7-8E6EB7287F5B}" type="presOf" srcId="{5F5B72FB-9A0D-46B5-956F-CDE30B77D12A}" destId="{7B4FD00F-0487-4212-9FEA-B4BA15080121}" srcOrd="0" destOrd="0" presId="urn:microsoft.com/office/officeart/2008/layout/PictureAccentList"/>
    <dgm:cxn modelId="{E7CB6D24-271D-42CF-8346-FB20A37CB6FC}" type="presParOf" srcId="{2EFC924E-15C5-4E7D-9868-BF1D09CDCCA4}" destId="{B68E7949-7867-4B3A-B265-14DF6675AA18}" srcOrd="0" destOrd="0" presId="urn:microsoft.com/office/officeart/2008/layout/PictureAccentList"/>
    <dgm:cxn modelId="{E7F55FC2-15B6-4EA5-AFDD-36766C3F627D}" type="presParOf" srcId="{B68E7949-7867-4B3A-B265-14DF6675AA18}" destId="{CC37C17A-C62B-4CA6-8323-D47765376F60}" srcOrd="0" destOrd="0" presId="urn:microsoft.com/office/officeart/2008/layout/PictureAccentList"/>
    <dgm:cxn modelId="{69CF4742-70DC-4DA1-9192-402549A4A4A7}" type="presParOf" srcId="{CC37C17A-C62B-4CA6-8323-D47765376F60}" destId="{DA7F9D70-3911-427D-95CB-B9F8D9B5E38B}" srcOrd="0" destOrd="0" presId="urn:microsoft.com/office/officeart/2008/layout/PictureAccentList"/>
    <dgm:cxn modelId="{3B440EC3-60BE-45AE-9BBA-84D5B7471FED}" type="presParOf" srcId="{B68E7949-7867-4B3A-B265-14DF6675AA18}" destId="{30609DF5-70F8-45B6-8C39-E1E966BE6F3F}" srcOrd="1" destOrd="0" presId="urn:microsoft.com/office/officeart/2008/layout/PictureAccentList"/>
    <dgm:cxn modelId="{AB6773A2-0583-4FAC-9FAE-862CCF598BA7}" type="presParOf" srcId="{30609DF5-70F8-45B6-8C39-E1E966BE6F3F}" destId="{5F801D0A-312B-4088-AD49-B1D64C15A2AA}" srcOrd="0" destOrd="0" presId="urn:microsoft.com/office/officeart/2008/layout/PictureAccentList"/>
    <dgm:cxn modelId="{D27BBBC9-639E-414F-A56A-878C8F5831D5}" type="presParOf" srcId="{5F801D0A-312B-4088-AD49-B1D64C15A2AA}" destId="{7BFC13D4-D6E1-4EBA-AABF-FE4B0F87D3CD}" srcOrd="0" destOrd="0" presId="urn:microsoft.com/office/officeart/2008/layout/PictureAccentList"/>
    <dgm:cxn modelId="{C620D7E1-3AA1-48AE-BC1E-7ED02AE18916}" type="presParOf" srcId="{5F801D0A-312B-4088-AD49-B1D64C15A2AA}" destId="{E803C810-71F1-4EFE-8BD6-42D1CE82AA75}" srcOrd="1" destOrd="0" presId="urn:microsoft.com/office/officeart/2008/layout/PictureAccentList"/>
    <dgm:cxn modelId="{868ADC08-DA8A-4972-B84C-766569B993BC}" type="presParOf" srcId="{30609DF5-70F8-45B6-8C39-E1E966BE6F3F}" destId="{A95FABED-261B-4458-AE48-5E63DEEF386D}" srcOrd="1" destOrd="0" presId="urn:microsoft.com/office/officeart/2008/layout/PictureAccentList"/>
    <dgm:cxn modelId="{98C0BB87-D6AF-41C9-830D-77E6AEB69F78}" type="presParOf" srcId="{A95FABED-261B-4458-AE48-5E63DEEF386D}" destId="{43BA5AF1-B575-426D-8906-2231BD06603D}" srcOrd="0" destOrd="0" presId="urn:microsoft.com/office/officeart/2008/layout/PictureAccentList"/>
    <dgm:cxn modelId="{36414B72-AF51-4499-B69F-5E36500D83D8}" type="presParOf" srcId="{A95FABED-261B-4458-AE48-5E63DEEF386D}" destId="{7B4FD00F-0487-4212-9FEA-B4BA15080121}" srcOrd="1" destOrd="0" presId="urn:microsoft.com/office/officeart/2008/layout/PictureAccentList"/>
    <dgm:cxn modelId="{7928963F-E484-49D3-9A2C-B44722C30EEB}" type="presParOf" srcId="{30609DF5-70F8-45B6-8C39-E1E966BE6F3F}" destId="{D64C62D8-E8EA-42CE-B827-D2884FAEF088}" srcOrd="2" destOrd="0" presId="urn:microsoft.com/office/officeart/2008/layout/PictureAccentList"/>
    <dgm:cxn modelId="{7CEA48E4-AFD9-4CAE-9B96-8AE1CD01A42B}" type="presParOf" srcId="{D64C62D8-E8EA-42CE-B827-D2884FAEF088}" destId="{135E12CC-B68D-42C7-9835-11EB99DF7C26}" srcOrd="0" destOrd="0" presId="urn:microsoft.com/office/officeart/2008/layout/PictureAccentList"/>
    <dgm:cxn modelId="{C591AFFE-DA57-43C2-BE40-DE7CD4EACC38}" type="presParOf" srcId="{D64C62D8-E8EA-42CE-B827-D2884FAEF088}" destId="{E2AC26D0-265C-472A-B6B1-CE425D17EB7A}"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6D3D1A3-B06C-444C-AEB7-3B2D9ACF5A10}"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l-GR"/>
        </a:p>
      </dgm:t>
    </dgm:pt>
    <dgm:pt modelId="{EC988942-1EA2-4712-BF57-81BCDB727705}">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rtl="0"/>
          <a:r>
            <a:rPr lang="el-GR" sz="2700" dirty="0" smtClean="0">
              <a:solidFill>
                <a:srgbClr val="FF0000"/>
              </a:solidFill>
              <a:effectLst>
                <a:outerShdw blurRad="38100" dist="38100" dir="2700000" algn="tl">
                  <a:srgbClr val="000000">
                    <a:alpha val="43137"/>
                  </a:srgbClr>
                </a:outerShdw>
              </a:effectLst>
            </a:rPr>
            <a:t>3.</a:t>
          </a:r>
          <a:r>
            <a:rPr lang="el-GR" sz="2700" dirty="0" smtClean="0">
              <a:solidFill>
                <a:srgbClr val="FF0000"/>
              </a:solidFill>
            </a:rPr>
            <a:t> </a:t>
          </a:r>
          <a:r>
            <a:rPr lang="el-GR" sz="2700" dirty="0" smtClean="0"/>
            <a:t>Μια πιο διασυνδεδεμένη Ευρώπη μέσω της ενίσχυσης της κινητικότητας και των περιφερειακών διασυνδέσεων ΤΠΕ</a:t>
          </a:r>
          <a:endParaRPr lang="el-GR" sz="2700" dirty="0"/>
        </a:p>
      </dgm:t>
    </dgm:pt>
    <dgm:pt modelId="{412A6310-B76F-479A-9074-A33501D25054}" type="parTrans" cxnId="{A0B583F8-9D61-40CA-BDD0-5AE07979226A}">
      <dgm:prSet/>
      <dgm:spPr/>
      <dgm:t>
        <a:bodyPr/>
        <a:lstStyle/>
        <a:p>
          <a:endParaRPr lang="el-GR"/>
        </a:p>
      </dgm:t>
    </dgm:pt>
    <dgm:pt modelId="{5A13B357-1C55-4E89-9640-42A48F7954F2}" type="sibTrans" cxnId="{A0B583F8-9D61-40CA-BDD0-5AE07979226A}">
      <dgm:prSet/>
      <dgm:spPr/>
      <dgm:t>
        <a:bodyPr/>
        <a:lstStyle/>
        <a:p>
          <a:endParaRPr lang="el-GR"/>
        </a:p>
      </dgm:t>
    </dgm:pt>
    <dgm:pt modelId="{A09D0F35-4919-4A35-9C02-E95146366F1F}">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sz="1300" u="none" dirty="0" smtClean="0"/>
            <a:t>Βελτίωση της εξυπηρέτησης των νησιών με έμφαση στη διασύνδεση μεταξύ τους και με την ηπειρωτική χώρα.</a:t>
          </a:r>
        </a:p>
        <a:p>
          <a:r>
            <a:rPr lang="el-GR" sz="1300" u="none" dirty="0" smtClean="0"/>
            <a:t>Παρεμβάσεις σε επιλεγμένα λιμάνια, με την παράλληλη εγκατάσταση συστημάτων και εφαρμογών για την ασφάλεια ναυσιπλοΐας, με προώθηση της χρήσης καθαρών καυσίμων, την εγκατάσταση πληροφοριακών συστημάτων για την περιβαλλοντική διαχείριση, καθώς και τη λειτουργική διαχείριση των υπηρεσιών τους. Οι επενδύσεις σε συστήματα διαχείρισης ασφάλειας αφορούν και την εναέρια κυκλοφορία.</a:t>
          </a:r>
          <a:endParaRPr lang="el-GR" sz="1300" dirty="0"/>
        </a:p>
      </dgm:t>
    </dgm:pt>
    <dgm:pt modelId="{1C9B57FD-6B55-4538-A206-0EB14C44E4D2}" type="parTrans" cxnId="{13715B49-7D5B-4005-B91F-28C1A199B994}">
      <dgm:prSet/>
      <dgm:spPr/>
      <dgm:t>
        <a:bodyPr/>
        <a:lstStyle/>
        <a:p>
          <a:endParaRPr lang="el-GR"/>
        </a:p>
      </dgm:t>
    </dgm:pt>
    <dgm:pt modelId="{5DE23D75-1D8A-46ED-AFCA-80E0584CD3F0}" type="sibTrans" cxnId="{13715B49-7D5B-4005-B91F-28C1A199B994}">
      <dgm:prSet/>
      <dgm:spPr/>
      <dgm:t>
        <a:bodyPr/>
        <a:lstStyle/>
        <a:p>
          <a:endParaRPr lang="el-GR"/>
        </a:p>
      </dgm:t>
    </dgm:pt>
    <dgm:pt modelId="{5F5B72FB-9A0D-46B5-956F-CDE30B77D12A}">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l-GR" sz="1300" dirty="0" smtClean="0"/>
            <a:t>Συνέχιση υλοποίησης έργων σε Αθήνα/Θεσσαλονίκη που περιλαμβάνουν τα μέσα σταθερής τροχιάς και την ολοκλήρωση της ανανέωσης του στόλου με μέσα πιο φιλικά προς το περιβάλλον. </a:t>
          </a:r>
        </a:p>
        <a:p>
          <a:r>
            <a:rPr lang="el-GR" sz="1300" dirty="0" smtClean="0"/>
            <a:t>Προώθηση της βιώσιμης πολυτροπικής αστικής κινητικότητας σε περιφερειακά αστικά κέντρα με υλοποίηση παρεμβάσεων σε μέσα φιλικά προς το περιβάλλον (μέσα σταθερής τροχιάς, ποδηλατοδρόμοι κ.α.).</a:t>
          </a:r>
          <a:endParaRPr lang="el-GR" sz="1300" dirty="0"/>
        </a:p>
      </dgm:t>
    </dgm:pt>
    <dgm:pt modelId="{E8CA7AF8-86CD-4A2C-897F-8CE4E78D5698}" type="parTrans" cxnId="{BB711038-1571-4329-823D-F7799EED1A3F}">
      <dgm:prSet/>
      <dgm:spPr/>
      <dgm:t>
        <a:bodyPr/>
        <a:lstStyle/>
        <a:p>
          <a:endParaRPr lang="el-GR"/>
        </a:p>
      </dgm:t>
    </dgm:pt>
    <dgm:pt modelId="{46BB1BFC-176C-4807-A74B-A0A423FE884E}" type="sibTrans" cxnId="{BB711038-1571-4329-823D-F7799EED1A3F}">
      <dgm:prSet/>
      <dgm:spPr/>
      <dgm:t>
        <a:bodyPr/>
        <a:lstStyle/>
        <a:p>
          <a:endParaRPr lang="el-GR"/>
        </a:p>
      </dgm:t>
    </dgm:pt>
    <dgm:pt modelId="{2EFC924E-15C5-4E7D-9868-BF1D09CDCCA4}" type="pres">
      <dgm:prSet presAssocID="{06D3D1A3-B06C-444C-AEB7-3B2D9ACF5A10}" presName="layout" presStyleCnt="0">
        <dgm:presLayoutVars>
          <dgm:chMax/>
          <dgm:chPref/>
          <dgm:dir/>
          <dgm:animOne val="branch"/>
          <dgm:animLvl val="lvl"/>
          <dgm:resizeHandles/>
        </dgm:presLayoutVars>
      </dgm:prSet>
      <dgm:spPr/>
      <dgm:t>
        <a:bodyPr/>
        <a:lstStyle/>
        <a:p>
          <a:endParaRPr lang="el-GR"/>
        </a:p>
      </dgm:t>
    </dgm:pt>
    <dgm:pt modelId="{B68E7949-7867-4B3A-B265-14DF6675AA18}" type="pres">
      <dgm:prSet presAssocID="{EC988942-1EA2-4712-BF57-81BCDB727705}" presName="root" presStyleCnt="0">
        <dgm:presLayoutVars>
          <dgm:chMax/>
          <dgm:chPref val="4"/>
        </dgm:presLayoutVars>
      </dgm:prSet>
      <dgm:spPr/>
    </dgm:pt>
    <dgm:pt modelId="{CC37C17A-C62B-4CA6-8323-D47765376F60}" type="pres">
      <dgm:prSet presAssocID="{EC988942-1EA2-4712-BF57-81BCDB727705}" presName="rootComposite" presStyleCnt="0">
        <dgm:presLayoutVars/>
      </dgm:prSet>
      <dgm:spPr/>
    </dgm:pt>
    <dgm:pt modelId="{DA7F9D70-3911-427D-95CB-B9F8D9B5E38B}" type="pres">
      <dgm:prSet presAssocID="{EC988942-1EA2-4712-BF57-81BCDB727705}" presName="rootText" presStyleLbl="node0" presStyleIdx="0" presStyleCnt="1" custScaleX="97621" custScaleY="64783" custLinFactNeighborX="395">
        <dgm:presLayoutVars>
          <dgm:chMax/>
          <dgm:chPref val="4"/>
        </dgm:presLayoutVars>
      </dgm:prSet>
      <dgm:spPr/>
      <dgm:t>
        <a:bodyPr/>
        <a:lstStyle/>
        <a:p>
          <a:endParaRPr lang="el-GR"/>
        </a:p>
      </dgm:t>
    </dgm:pt>
    <dgm:pt modelId="{30609DF5-70F8-45B6-8C39-E1E966BE6F3F}" type="pres">
      <dgm:prSet presAssocID="{EC988942-1EA2-4712-BF57-81BCDB727705}" presName="childShape" presStyleCnt="0">
        <dgm:presLayoutVars>
          <dgm:chMax val="0"/>
          <dgm:chPref val="0"/>
        </dgm:presLayoutVars>
      </dgm:prSet>
      <dgm:spPr/>
    </dgm:pt>
    <dgm:pt modelId="{5F801D0A-312B-4088-AD49-B1D64C15A2AA}" type="pres">
      <dgm:prSet presAssocID="{A09D0F35-4919-4A35-9C02-E95146366F1F}" presName="childComposite" presStyleCnt="0">
        <dgm:presLayoutVars>
          <dgm:chMax val="0"/>
          <dgm:chPref val="0"/>
        </dgm:presLayoutVars>
      </dgm:prSet>
      <dgm:spPr/>
    </dgm:pt>
    <dgm:pt modelId="{7BFC13D4-D6E1-4EBA-AABF-FE4B0F87D3CD}" type="pres">
      <dgm:prSet presAssocID="{A09D0F35-4919-4A35-9C02-E95146366F1F}" presName="Image" presStyleLbl="node1" presStyleIdx="0" presStyleCnt="2" custScaleX="99275" custLinFactNeighborX="-8100" custLinFactNeighborY="-304"/>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E803C810-71F1-4EFE-8BD6-42D1CE82AA75}" type="pres">
      <dgm:prSet presAssocID="{A09D0F35-4919-4A35-9C02-E95146366F1F}" presName="childText" presStyleLbl="lnNode1" presStyleIdx="0" presStyleCnt="2">
        <dgm:presLayoutVars>
          <dgm:chMax val="0"/>
          <dgm:chPref val="0"/>
          <dgm:bulletEnabled val="1"/>
        </dgm:presLayoutVars>
      </dgm:prSet>
      <dgm:spPr/>
      <dgm:t>
        <a:bodyPr/>
        <a:lstStyle/>
        <a:p>
          <a:endParaRPr lang="el-GR"/>
        </a:p>
      </dgm:t>
    </dgm:pt>
    <dgm:pt modelId="{A95FABED-261B-4458-AE48-5E63DEEF386D}" type="pres">
      <dgm:prSet presAssocID="{5F5B72FB-9A0D-46B5-956F-CDE30B77D12A}" presName="childComposite" presStyleCnt="0">
        <dgm:presLayoutVars>
          <dgm:chMax val="0"/>
          <dgm:chPref val="0"/>
        </dgm:presLayoutVars>
      </dgm:prSet>
      <dgm:spPr/>
    </dgm:pt>
    <dgm:pt modelId="{43BA5AF1-B575-426D-8906-2231BD06603D}" type="pres">
      <dgm:prSet presAssocID="{5F5B72FB-9A0D-46B5-956F-CDE30B77D12A}" presName="Image" presStyleLbl="node1" presStyleIdx="1" presStyleCnt="2" custScaleX="98866" custLinFactNeighborX="-9085"/>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l-GR"/>
        </a:p>
      </dgm:t>
    </dgm:pt>
    <dgm:pt modelId="{7B4FD00F-0487-4212-9FEA-B4BA15080121}" type="pres">
      <dgm:prSet presAssocID="{5F5B72FB-9A0D-46B5-956F-CDE30B77D12A}" presName="childText" presStyleLbl="lnNode1" presStyleIdx="1" presStyleCnt="2">
        <dgm:presLayoutVars>
          <dgm:chMax val="0"/>
          <dgm:chPref val="0"/>
          <dgm:bulletEnabled val="1"/>
        </dgm:presLayoutVars>
      </dgm:prSet>
      <dgm:spPr/>
      <dgm:t>
        <a:bodyPr/>
        <a:lstStyle/>
        <a:p>
          <a:endParaRPr lang="el-GR"/>
        </a:p>
      </dgm:t>
    </dgm:pt>
  </dgm:ptLst>
  <dgm:cxnLst>
    <dgm:cxn modelId="{BA497336-8C98-47F5-90EF-23B5C78D43C3}" type="presOf" srcId="{A09D0F35-4919-4A35-9C02-E95146366F1F}" destId="{E803C810-71F1-4EFE-8BD6-42D1CE82AA75}" srcOrd="0" destOrd="0" presId="urn:microsoft.com/office/officeart/2008/layout/PictureAccentList"/>
    <dgm:cxn modelId="{ADBA1F92-E3FD-4DD5-B648-E505423B253F}" type="presOf" srcId="{06D3D1A3-B06C-444C-AEB7-3B2D9ACF5A10}" destId="{2EFC924E-15C5-4E7D-9868-BF1D09CDCCA4}" srcOrd="0" destOrd="0" presId="urn:microsoft.com/office/officeart/2008/layout/PictureAccentList"/>
    <dgm:cxn modelId="{A0B583F8-9D61-40CA-BDD0-5AE07979226A}" srcId="{06D3D1A3-B06C-444C-AEB7-3B2D9ACF5A10}" destId="{EC988942-1EA2-4712-BF57-81BCDB727705}" srcOrd="0" destOrd="0" parTransId="{412A6310-B76F-479A-9074-A33501D25054}" sibTransId="{5A13B357-1C55-4E89-9640-42A48F7954F2}"/>
    <dgm:cxn modelId="{13715B49-7D5B-4005-B91F-28C1A199B994}" srcId="{EC988942-1EA2-4712-BF57-81BCDB727705}" destId="{A09D0F35-4919-4A35-9C02-E95146366F1F}" srcOrd="0" destOrd="0" parTransId="{1C9B57FD-6B55-4538-A206-0EB14C44E4D2}" sibTransId="{5DE23D75-1D8A-46ED-AFCA-80E0584CD3F0}"/>
    <dgm:cxn modelId="{BB711038-1571-4329-823D-F7799EED1A3F}" srcId="{EC988942-1EA2-4712-BF57-81BCDB727705}" destId="{5F5B72FB-9A0D-46B5-956F-CDE30B77D12A}" srcOrd="1" destOrd="0" parTransId="{E8CA7AF8-86CD-4A2C-897F-8CE4E78D5698}" sibTransId="{46BB1BFC-176C-4807-A74B-A0A423FE884E}"/>
    <dgm:cxn modelId="{64BDF8D7-CC9A-4DCA-BD71-9554FA6B76D8}" type="presOf" srcId="{EC988942-1EA2-4712-BF57-81BCDB727705}" destId="{DA7F9D70-3911-427D-95CB-B9F8D9B5E38B}" srcOrd="0" destOrd="0" presId="urn:microsoft.com/office/officeart/2008/layout/PictureAccentList"/>
    <dgm:cxn modelId="{22A5A02B-006C-4D54-A88D-266FEE959DFB}" type="presOf" srcId="{5F5B72FB-9A0D-46B5-956F-CDE30B77D12A}" destId="{7B4FD00F-0487-4212-9FEA-B4BA15080121}" srcOrd="0" destOrd="0" presId="urn:microsoft.com/office/officeart/2008/layout/PictureAccentList"/>
    <dgm:cxn modelId="{EDA316CB-C079-400F-86D4-2D41B6563160}" type="presParOf" srcId="{2EFC924E-15C5-4E7D-9868-BF1D09CDCCA4}" destId="{B68E7949-7867-4B3A-B265-14DF6675AA18}" srcOrd="0" destOrd="0" presId="urn:microsoft.com/office/officeart/2008/layout/PictureAccentList"/>
    <dgm:cxn modelId="{F1F1F23B-F6C3-49E2-9B9A-1F86D3D9127E}" type="presParOf" srcId="{B68E7949-7867-4B3A-B265-14DF6675AA18}" destId="{CC37C17A-C62B-4CA6-8323-D47765376F60}" srcOrd="0" destOrd="0" presId="urn:microsoft.com/office/officeart/2008/layout/PictureAccentList"/>
    <dgm:cxn modelId="{CA253AF3-6393-4198-A7D0-CA557E6F111A}" type="presParOf" srcId="{CC37C17A-C62B-4CA6-8323-D47765376F60}" destId="{DA7F9D70-3911-427D-95CB-B9F8D9B5E38B}" srcOrd="0" destOrd="0" presId="urn:microsoft.com/office/officeart/2008/layout/PictureAccentList"/>
    <dgm:cxn modelId="{AB5DB01C-F5C1-4640-A347-C63152790936}" type="presParOf" srcId="{B68E7949-7867-4B3A-B265-14DF6675AA18}" destId="{30609DF5-70F8-45B6-8C39-E1E966BE6F3F}" srcOrd="1" destOrd="0" presId="urn:microsoft.com/office/officeart/2008/layout/PictureAccentList"/>
    <dgm:cxn modelId="{B0802634-DB72-4E61-99D2-1C00C8CD2DD5}" type="presParOf" srcId="{30609DF5-70F8-45B6-8C39-E1E966BE6F3F}" destId="{5F801D0A-312B-4088-AD49-B1D64C15A2AA}" srcOrd="0" destOrd="0" presId="urn:microsoft.com/office/officeart/2008/layout/PictureAccentList"/>
    <dgm:cxn modelId="{46D053D8-9172-4914-9BDC-C9F06D9C12B7}" type="presParOf" srcId="{5F801D0A-312B-4088-AD49-B1D64C15A2AA}" destId="{7BFC13D4-D6E1-4EBA-AABF-FE4B0F87D3CD}" srcOrd="0" destOrd="0" presId="urn:microsoft.com/office/officeart/2008/layout/PictureAccentList"/>
    <dgm:cxn modelId="{1088B8C4-1AB9-4749-8B54-4A6D4DDB8C14}" type="presParOf" srcId="{5F801D0A-312B-4088-AD49-B1D64C15A2AA}" destId="{E803C810-71F1-4EFE-8BD6-42D1CE82AA75}" srcOrd="1" destOrd="0" presId="urn:microsoft.com/office/officeart/2008/layout/PictureAccentList"/>
    <dgm:cxn modelId="{70F919A1-2A46-411E-8871-1BC15EAF3D43}" type="presParOf" srcId="{30609DF5-70F8-45B6-8C39-E1E966BE6F3F}" destId="{A95FABED-261B-4458-AE48-5E63DEEF386D}" srcOrd="1" destOrd="0" presId="urn:microsoft.com/office/officeart/2008/layout/PictureAccentList"/>
    <dgm:cxn modelId="{2601F17E-E78A-44E9-8775-14902333ED97}" type="presParOf" srcId="{A95FABED-261B-4458-AE48-5E63DEEF386D}" destId="{43BA5AF1-B575-426D-8906-2231BD06603D}" srcOrd="0" destOrd="0" presId="urn:microsoft.com/office/officeart/2008/layout/PictureAccentList"/>
    <dgm:cxn modelId="{C7C965DF-7BF8-4FE6-90B1-46B3E4F8BB2A}" type="presParOf" srcId="{A95FABED-261B-4458-AE48-5E63DEEF386D}" destId="{7B4FD00F-0487-4212-9FEA-B4BA15080121}"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FE75CE-D7B7-4CCD-AD12-2B27F337DCF0}" type="doc">
      <dgm:prSet loTypeId="urn:microsoft.com/office/officeart/2005/8/layout/hierarchy1" loCatId="hierarchy" qsTypeId="urn:microsoft.com/office/officeart/2005/8/quickstyle/3d1" qsCatId="3D" csTypeId="urn:microsoft.com/office/officeart/2005/8/colors/accent1_2" csCatId="accent1" phldr="1"/>
      <dgm:spPr/>
      <dgm:t>
        <a:bodyPr/>
        <a:lstStyle/>
        <a:p>
          <a:endParaRPr lang="el-GR"/>
        </a:p>
      </dgm:t>
    </dgm:pt>
    <dgm:pt modelId="{B405FA57-77A3-4120-9DB6-00D97A3E7091}">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l-GR" sz="1800" b="1" dirty="0" smtClean="0"/>
            <a:t>Περιφερειακά ΕΠ</a:t>
          </a:r>
        </a:p>
        <a:p>
          <a:pPr defTabSz="488950">
            <a:lnSpc>
              <a:spcPct val="90000"/>
            </a:lnSpc>
            <a:spcBef>
              <a:spcPct val="0"/>
            </a:spcBef>
            <a:spcAft>
              <a:spcPct val="35000"/>
            </a:spcAft>
          </a:pPr>
          <a:endParaRPr lang="el-GR" sz="1800" dirty="0"/>
        </a:p>
      </dgm:t>
    </dgm:pt>
    <dgm:pt modelId="{C9F0748F-523F-4C43-B33C-E2ECD916F068}" type="parTrans" cxnId="{0F36B88B-0474-4C1F-9D31-0041E273BA4F}">
      <dgm:prSet/>
      <dgm:spPr/>
      <dgm:t>
        <a:bodyPr/>
        <a:lstStyle/>
        <a:p>
          <a:endParaRPr lang="el-GR"/>
        </a:p>
      </dgm:t>
    </dgm:pt>
    <dgm:pt modelId="{AC8C54F2-FD12-47CD-B2C7-E1D243C42821}" type="sibTrans" cxnId="{0F36B88B-0474-4C1F-9D31-0041E273BA4F}">
      <dgm:prSet/>
      <dgm:spPr/>
      <dgm:t>
        <a:bodyPr/>
        <a:lstStyle/>
        <a:p>
          <a:endParaRPr lang="el-GR"/>
        </a:p>
      </dgm:t>
    </dgm:pt>
    <dgm:pt modelId="{A45EACF0-6077-420F-9EC6-65330351B8C7}">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sz="1800" dirty="0" smtClean="0"/>
            <a:t>• Εθνική οδοποιία</a:t>
          </a:r>
        </a:p>
        <a:p>
          <a:r>
            <a:rPr lang="el-GR" sz="1800" dirty="0" smtClean="0"/>
            <a:t>• Περιφερειακή οδοποιία</a:t>
          </a:r>
        </a:p>
        <a:p>
          <a:r>
            <a:rPr lang="el-GR" sz="1800" dirty="0" smtClean="0"/>
            <a:t>• Τοπική οδοποιία</a:t>
          </a:r>
        </a:p>
      </dgm:t>
    </dgm:pt>
    <dgm:pt modelId="{D716A7BD-7BD9-48B6-83FA-104A562C3D79}" type="parTrans" cxnId="{8D031456-A68C-40BF-988D-5BE1EF670DAD}">
      <dgm:prSet/>
      <dgm:spPr/>
      <dgm:t>
        <a:bodyPr/>
        <a:lstStyle/>
        <a:p>
          <a:endParaRPr lang="el-GR"/>
        </a:p>
      </dgm:t>
    </dgm:pt>
    <dgm:pt modelId="{C572B0D6-CE4F-4B83-89AB-B4AEA4117C96}" type="sibTrans" cxnId="{8D031456-A68C-40BF-988D-5BE1EF670DAD}">
      <dgm:prSet/>
      <dgm:spPr/>
      <dgm:t>
        <a:bodyPr/>
        <a:lstStyle/>
        <a:p>
          <a:endParaRPr lang="el-GR"/>
        </a:p>
      </dgm:t>
    </dgm:pt>
    <dgm:pt modelId="{9AB76896-3863-4308-8DDD-57CE9D5D1EEC}">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sz="1800" b="1" dirty="0" smtClean="0"/>
            <a:t>ΕΠ Υποδομών Μεταφορών</a:t>
          </a:r>
          <a:endParaRPr lang="el-GR" sz="1800" b="1" dirty="0"/>
        </a:p>
      </dgm:t>
    </dgm:pt>
    <dgm:pt modelId="{CD889410-80E7-4281-90A9-C3A44D152C0F}" type="parTrans" cxnId="{5234623E-356A-4030-A1CE-834D56F08E33}">
      <dgm:prSet/>
      <dgm:spPr/>
      <dgm:t>
        <a:bodyPr/>
        <a:lstStyle/>
        <a:p>
          <a:endParaRPr lang="el-GR"/>
        </a:p>
      </dgm:t>
    </dgm:pt>
    <dgm:pt modelId="{F7F02790-CBC3-4DC1-B393-7BCE2DD29EFE}" type="sibTrans" cxnId="{5234623E-356A-4030-A1CE-834D56F08E33}">
      <dgm:prSet/>
      <dgm:spPr/>
      <dgm:t>
        <a:bodyPr/>
        <a:lstStyle/>
        <a:p>
          <a:endParaRPr lang="el-GR"/>
        </a:p>
      </dgm:t>
    </dgm:pt>
    <dgm:pt modelId="{1EC9379F-5066-4DB2-A7DE-5657C0A7C64B}">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sz="1800" dirty="0" smtClean="0"/>
            <a:t>• Διευρωπαϊκά Δίκτυα Μεταφορών</a:t>
          </a:r>
        </a:p>
        <a:p>
          <a:r>
            <a:rPr lang="el-GR" sz="1800" dirty="0" smtClean="0"/>
            <a:t>• Μέσα σταθερής τροχιάς</a:t>
          </a:r>
        </a:p>
        <a:p>
          <a:r>
            <a:rPr lang="el-GR" sz="1800" dirty="0" smtClean="0"/>
            <a:t>• Λοιπές παρεμβάσεις τοπικής κλίμακας</a:t>
          </a:r>
          <a:endParaRPr lang="el-GR" sz="1800" dirty="0"/>
        </a:p>
      </dgm:t>
    </dgm:pt>
    <dgm:pt modelId="{F6C3BACC-A92A-4925-B51F-7AF9EFE74838}" type="parTrans" cxnId="{512B80C2-B71E-4E38-978C-463BA3E845D3}">
      <dgm:prSet/>
      <dgm:spPr/>
      <dgm:t>
        <a:bodyPr/>
        <a:lstStyle/>
        <a:p>
          <a:endParaRPr lang="el-GR"/>
        </a:p>
      </dgm:t>
    </dgm:pt>
    <dgm:pt modelId="{8EC5ACDC-41F1-4F74-B763-3688AD6BB555}" type="sibTrans" cxnId="{512B80C2-B71E-4E38-978C-463BA3E845D3}">
      <dgm:prSet/>
      <dgm:spPr/>
      <dgm:t>
        <a:bodyPr/>
        <a:lstStyle/>
        <a:p>
          <a:endParaRPr lang="el-GR"/>
        </a:p>
      </dgm:t>
    </dgm:pt>
    <dgm:pt modelId="{5D545EA2-572E-4655-A33C-279C180C763D}">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sz="1800" b="1" dirty="0" smtClean="0"/>
            <a:t>ΕΠ Ψηφιακού Μετασχηματισμού</a:t>
          </a:r>
          <a:endParaRPr lang="el-GR" sz="1800" b="1" dirty="0"/>
        </a:p>
      </dgm:t>
    </dgm:pt>
    <dgm:pt modelId="{15F52FDB-D96F-40F8-A241-CC4E785B46B1}" type="parTrans" cxnId="{F21E7EEC-5CE7-48E5-AA14-9F13AE39ADFF}">
      <dgm:prSet/>
      <dgm:spPr/>
      <dgm:t>
        <a:bodyPr/>
        <a:lstStyle/>
        <a:p>
          <a:endParaRPr lang="el-GR"/>
        </a:p>
      </dgm:t>
    </dgm:pt>
    <dgm:pt modelId="{9D103787-546A-4EFB-9548-EA7037F9310E}" type="sibTrans" cxnId="{F21E7EEC-5CE7-48E5-AA14-9F13AE39ADFF}">
      <dgm:prSet/>
      <dgm:spPr/>
      <dgm:t>
        <a:bodyPr/>
        <a:lstStyle/>
        <a:p>
          <a:endParaRPr lang="el-GR"/>
        </a:p>
      </dgm:t>
    </dgm:pt>
    <dgm:pt modelId="{83EFAA35-BE14-4633-A9B6-C8840EFE9404}">
      <dgm:prSet phldrT="[Κείμενο]"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190500">
          <a:bevelT w="190500" h="38100"/>
        </a:sp3d>
      </dgm:spPr>
      <dgm:t>
        <a:bodyPr/>
        <a:lstStyle/>
        <a:p>
          <a:r>
            <a:rPr lang="el-GR" sz="1800" dirty="0" smtClean="0"/>
            <a:t>• Παρεμβάσεις για την προώθηση της ευρυζωνικότητας</a:t>
          </a:r>
        </a:p>
        <a:p>
          <a:r>
            <a:rPr lang="el-GR" sz="1800" dirty="0" smtClean="0"/>
            <a:t>• Δράσεις ψηφιακού μετασχηματισμού </a:t>
          </a:r>
          <a:endParaRPr lang="el-GR" sz="1800" dirty="0"/>
        </a:p>
      </dgm:t>
    </dgm:pt>
    <dgm:pt modelId="{89AB5A91-37D2-4D68-A51D-9E5372908DF9}" type="parTrans" cxnId="{D0DB299F-C498-40C1-ACA6-24079CB4D631}">
      <dgm:prSet/>
      <dgm:spPr/>
      <dgm:t>
        <a:bodyPr/>
        <a:lstStyle/>
        <a:p>
          <a:endParaRPr lang="el-GR"/>
        </a:p>
      </dgm:t>
    </dgm:pt>
    <dgm:pt modelId="{A02196E3-7C19-4C74-AAF5-53B090C949ED}" type="sibTrans" cxnId="{D0DB299F-C498-40C1-ACA6-24079CB4D631}">
      <dgm:prSet/>
      <dgm:spPr/>
      <dgm:t>
        <a:bodyPr/>
        <a:lstStyle/>
        <a:p>
          <a:endParaRPr lang="el-GR"/>
        </a:p>
      </dgm:t>
    </dgm:pt>
    <dgm:pt modelId="{A605BE9E-94B8-40B2-8856-7030BB4D58D0}" type="pres">
      <dgm:prSet presAssocID="{7AFE75CE-D7B7-4CCD-AD12-2B27F337DCF0}" presName="hierChild1" presStyleCnt="0">
        <dgm:presLayoutVars>
          <dgm:chPref val="1"/>
          <dgm:dir/>
          <dgm:animOne val="branch"/>
          <dgm:animLvl val="lvl"/>
          <dgm:resizeHandles/>
        </dgm:presLayoutVars>
      </dgm:prSet>
      <dgm:spPr/>
      <dgm:t>
        <a:bodyPr/>
        <a:lstStyle/>
        <a:p>
          <a:endParaRPr lang="el-GR"/>
        </a:p>
      </dgm:t>
    </dgm:pt>
    <dgm:pt modelId="{21CB8C9F-E9FD-43A5-A5D5-564F06454B6D}" type="pres">
      <dgm:prSet presAssocID="{B405FA57-77A3-4120-9DB6-00D97A3E7091}" presName="hierRoot1" presStyleCnt="0"/>
      <dgm:spPr/>
    </dgm:pt>
    <dgm:pt modelId="{06F23534-A135-4A54-863B-2E4FE117F098}" type="pres">
      <dgm:prSet presAssocID="{B405FA57-77A3-4120-9DB6-00D97A3E7091}" presName="composite" presStyleCnt="0"/>
      <dgm:spPr/>
    </dgm:pt>
    <dgm:pt modelId="{048F7952-136E-4691-83C5-9A56C653AA27}" type="pres">
      <dgm:prSet presAssocID="{B405FA57-77A3-4120-9DB6-00D97A3E7091}" presName="background" presStyleLbl="node0" presStyleIdx="0" presStyleCnt="3"/>
      <dgm:spPr/>
    </dgm:pt>
    <dgm:pt modelId="{02BCA693-A0CA-4D69-9672-15C72E7BF7DE}" type="pres">
      <dgm:prSet presAssocID="{B405FA57-77A3-4120-9DB6-00D97A3E7091}" presName="text" presStyleLbl="fgAcc0" presStyleIdx="0" presStyleCnt="3" custScaleY="45478">
        <dgm:presLayoutVars>
          <dgm:chPref val="3"/>
        </dgm:presLayoutVars>
      </dgm:prSet>
      <dgm:spPr/>
      <dgm:t>
        <a:bodyPr/>
        <a:lstStyle/>
        <a:p>
          <a:endParaRPr lang="el-GR"/>
        </a:p>
      </dgm:t>
    </dgm:pt>
    <dgm:pt modelId="{B0FA2103-2464-49DD-A865-92DA321767D8}" type="pres">
      <dgm:prSet presAssocID="{B405FA57-77A3-4120-9DB6-00D97A3E7091}" presName="hierChild2" presStyleCnt="0"/>
      <dgm:spPr/>
    </dgm:pt>
    <dgm:pt modelId="{DEE5B949-6415-494D-B10E-7DE5820A54A5}" type="pres">
      <dgm:prSet presAssocID="{D716A7BD-7BD9-48B6-83FA-104A562C3D79}" presName="Name10" presStyleLbl="parChTrans1D2" presStyleIdx="0" presStyleCnt="3"/>
      <dgm:spPr/>
      <dgm:t>
        <a:bodyPr/>
        <a:lstStyle/>
        <a:p>
          <a:endParaRPr lang="el-GR"/>
        </a:p>
      </dgm:t>
    </dgm:pt>
    <dgm:pt modelId="{6B9647F3-322A-4E3F-89A1-94DB33DA2F4B}" type="pres">
      <dgm:prSet presAssocID="{A45EACF0-6077-420F-9EC6-65330351B8C7}" presName="hierRoot2" presStyleCnt="0"/>
      <dgm:spPr/>
    </dgm:pt>
    <dgm:pt modelId="{A03FE23C-AE40-4CEE-9023-8104DA707011}" type="pres">
      <dgm:prSet presAssocID="{A45EACF0-6077-420F-9EC6-65330351B8C7}" presName="composite2" presStyleCnt="0"/>
      <dgm:spPr/>
    </dgm:pt>
    <dgm:pt modelId="{C2AB724E-7499-49BA-A7AD-D9F5CDE4DD4B}" type="pres">
      <dgm:prSet presAssocID="{A45EACF0-6077-420F-9EC6-65330351B8C7}" presName="background2" presStyleLbl="node2" presStyleIdx="0" presStyleCnt="3"/>
      <dgm:spPr/>
    </dgm:pt>
    <dgm:pt modelId="{66A631DD-DAAB-43DA-BC69-5A1571BDC26E}" type="pres">
      <dgm:prSet presAssocID="{A45EACF0-6077-420F-9EC6-65330351B8C7}" presName="text2" presStyleLbl="fgAcc2" presStyleIdx="0" presStyleCnt="3" custScaleY="192932">
        <dgm:presLayoutVars>
          <dgm:chPref val="3"/>
        </dgm:presLayoutVars>
      </dgm:prSet>
      <dgm:spPr/>
      <dgm:t>
        <a:bodyPr/>
        <a:lstStyle/>
        <a:p>
          <a:endParaRPr lang="el-GR"/>
        </a:p>
      </dgm:t>
    </dgm:pt>
    <dgm:pt modelId="{F1CF62E8-C97F-4788-9FED-4595FB72DC85}" type="pres">
      <dgm:prSet presAssocID="{A45EACF0-6077-420F-9EC6-65330351B8C7}" presName="hierChild3" presStyleCnt="0"/>
      <dgm:spPr/>
    </dgm:pt>
    <dgm:pt modelId="{C3C2AAA8-BDB9-491A-9EC9-ECA977BE9B75}" type="pres">
      <dgm:prSet presAssocID="{9AB76896-3863-4308-8DDD-57CE9D5D1EEC}" presName="hierRoot1" presStyleCnt="0"/>
      <dgm:spPr/>
    </dgm:pt>
    <dgm:pt modelId="{8B78606A-B82C-46F3-B86F-86B8B41D8E22}" type="pres">
      <dgm:prSet presAssocID="{9AB76896-3863-4308-8DDD-57CE9D5D1EEC}" presName="composite" presStyleCnt="0"/>
      <dgm:spPr/>
    </dgm:pt>
    <dgm:pt modelId="{E170CA3C-1939-4513-89F7-45F66435E582}" type="pres">
      <dgm:prSet presAssocID="{9AB76896-3863-4308-8DDD-57CE9D5D1EEC}" presName="background" presStyleLbl="node0" presStyleIdx="1" presStyleCnt="3"/>
      <dgm:spPr/>
    </dgm:pt>
    <dgm:pt modelId="{B5BD71C1-9F48-4EB6-A194-6B7634BFBB12}" type="pres">
      <dgm:prSet presAssocID="{9AB76896-3863-4308-8DDD-57CE9D5D1EEC}" presName="text" presStyleLbl="fgAcc0" presStyleIdx="1" presStyleCnt="3" custScaleY="45478">
        <dgm:presLayoutVars>
          <dgm:chPref val="3"/>
        </dgm:presLayoutVars>
      </dgm:prSet>
      <dgm:spPr/>
      <dgm:t>
        <a:bodyPr/>
        <a:lstStyle/>
        <a:p>
          <a:endParaRPr lang="el-GR"/>
        </a:p>
      </dgm:t>
    </dgm:pt>
    <dgm:pt modelId="{1129F3B1-89C6-40BA-BC34-593CF5B078E9}" type="pres">
      <dgm:prSet presAssocID="{9AB76896-3863-4308-8DDD-57CE9D5D1EEC}" presName="hierChild2" presStyleCnt="0"/>
      <dgm:spPr/>
    </dgm:pt>
    <dgm:pt modelId="{6701F055-CBA8-4BCE-AC98-CBA2D7AED7F6}" type="pres">
      <dgm:prSet presAssocID="{F6C3BACC-A92A-4925-B51F-7AF9EFE74838}" presName="Name10" presStyleLbl="parChTrans1D2" presStyleIdx="1" presStyleCnt="3"/>
      <dgm:spPr/>
      <dgm:t>
        <a:bodyPr/>
        <a:lstStyle/>
        <a:p>
          <a:endParaRPr lang="el-GR"/>
        </a:p>
      </dgm:t>
    </dgm:pt>
    <dgm:pt modelId="{5CFE7038-4CB3-4372-988A-2AE654B1C3D6}" type="pres">
      <dgm:prSet presAssocID="{1EC9379F-5066-4DB2-A7DE-5657C0A7C64B}" presName="hierRoot2" presStyleCnt="0"/>
      <dgm:spPr/>
    </dgm:pt>
    <dgm:pt modelId="{C5951712-9272-4E69-AB50-6206AD9BF35B}" type="pres">
      <dgm:prSet presAssocID="{1EC9379F-5066-4DB2-A7DE-5657C0A7C64B}" presName="composite2" presStyleCnt="0"/>
      <dgm:spPr/>
    </dgm:pt>
    <dgm:pt modelId="{9827AC5B-1A48-4147-95F8-8318DC85C37E}" type="pres">
      <dgm:prSet presAssocID="{1EC9379F-5066-4DB2-A7DE-5657C0A7C64B}" presName="background2" presStyleLbl="node2" presStyleIdx="1" presStyleCnt="3"/>
      <dgm:spPr/>
    </dgm:pt>
    <dgm:pt modelId="{EB7EE320-B805-4473-BFBE-B47CBECDC0EC}" type="pres">
      <dgm:prSet presAssocID="{1EC9379F-5066-4DB2-A7DE-5657C0A7C64B}" presName="text2" presStyleLbl="fgAcc2" presStyleIdx="1" presStyleCnt="3" custScaleY="192932">
        <dgm:presLayoutVars>
          <dgm:chPref val="3"/>
        </dgm:presLayoutVars>
      </dgm:prSet>
      <dgm:spPr/>
      <dgm:t>
        <a:bodyPr/>
        <a:lstStyle/>
        <a:p>
          <a:endParaRPr lang="el-GR"/>
        </a:p>
      </dgm:t>
    </dgm:pt>
    <dgm:pt modelId="{83FEDFD8-611B-4007-BA9B-F705B1DCFECB}" type="pres">
      <dgm:prSet presAssocID="{1EC9379F-5066-4DB2-A7DE-5657C0A7C64B}" presName="hierChild3" presStyleCnt="0"/>
      <dgm:spPr/>
    </dgm:pt>
    <dgm:pt modelId="{DB9C899E-B7E4-4BB6-9F56-9EA7EF164C8B}" type="pres">
      <dgm:prSet presAssocID="{5D545EA2-572E-4655-A33C-279C180C763D}" presName="hierRoot1" presStyleCnt="0"/>
      <dgm:spPr/>
    </dgm:pt>
    <dgm:pt modelId="{EA2F3C31-5C89-4475-B73D-BB0289CBC2CC}" type="pres">
      <dgm:prSet presAssocID="{5D545EA2-572E-4655-A33C-279C180C763D}" presName="composite" presStyleCnt="0"/>
      <dgm:spPr/>
    </dgm:pt>
    <dgm:pt modelId="{D7052257-2B72-4A35-AB9B-860E156F490D}" type="pres">
      <dgm:prSet presAssocID="{5D545EA2-572E-4655-A33C-279C180C763D}" presName="background" presStyleLbl="node0" presStyleIdx="2" presStyleCnt="3"/>
      <dgm:spPr/>
    </dgm:pt>
    <dgm:pt modelId="{AEFDCF30-06FC-4C21-9B6D-B25740E23A28}" type="pres">
      <dgm:prSet presAssocID="{5D545EA2-572E-4655-A33C-279C180C763D}" presName="text" presStyleLbl="fgAcc0" presStyleIdx="2" presStyleCnt="3" custScaleY="46028">
        <dgm:presLayoutVars>
          <dgm:chPref val="3"/>
        </dgm:presLayoutVars>
      </dgm:prSet>
      <dgm:spPr/>
      <dgm:t>
        <a:bodyPr/>
        <a:lstStyle/>
        <a:p>
          <a:endParaRPr lang="el-GR"/>
        </a:p>
      </dgm:t>
    </dgm:pt>
    <dgm:pt modelId="{9D290771-AA9E-445E-B103-4F489E73A15F}" type="pres">
      <dgm:prSet presAssocID="{5D545EA2-572E-4655-A33C-279C180C763D}" presName="hierChild2" presStyleCnt="0"/>
      <dgm:spPr/>
    </dgm:pt>
    <dgm:pt modelId="{BD56644C-6237-491A-A7EB-38AE26EF9950}" type="pres">
      <dgm:prSet presAssocID="{89AB5A91-37D2-4D68-A51D-9E5372908DF9}" presName="Name10" presStyleLbl="parChTrans1D2" presStyleIdx="2" presStyleCnt="3"/>
      <dgm:spPr/>
      <dgm:t>
        <a:bodyPr/>
        <a:lstStyle/>
        <a:p>
          <a:endParaRPr lang="el-GR"/>
        </a:p>
      </dgm:t>
    </dgm:pt>
    <dgm:pt modelId="{11C0E2B4-8A37-4F2B-AED4-C2968019621B}" type="pres">
      <dgm:prSet presAssocID="{83EFAA35-BE14-4633-A9B6-C8840EFE9404}" presName="hierRoot2" presStyleCnt="0"/>
      <dgm:spPr/>
    </dgm:pt>
    <dgm:pt modelId="{F908144A-74B9-40AB-A712-5782CE06E39F}" type="pres">
      <dgm:prSet presAssocID="{83EFAA35-BE14-4633-A9B6-C8840EFE9404}" presName="composite2" presStyleCnt="0"/>
      <dgm:spPr/>
    </dgm:pt>
    <dgm:pt modelId="{60EDC293-1556-49AF-98DD-C0957FF38199}" type="pres">
      <dgm:prSet presAssocID="{83EFAA35-BE14-4633-A9B6-C8840EFE9404}" presName="background2" presStyleLbl="node2" presStyleIdx="2" presStyleCnt="3"/>
      <dgm:spPr/>
    </dgm:pt>
    <dgm:pt modelId="{2864A02E-9BD3-4656-9457-FF5B48C6B9E5}" type="pres">
      <dgm:prSet presAssocID="{83EFAA35-BE14-4633-A9B6-C8840EFE9404}" presName="text2" presStyleLbl="fgAcc2" presStyleIdx="2" presStyleCnt="3" custScaleY="192932">
        <dgm:presLayoutVars>
          <dgm:chPref val="3"/>
        </dgm:presLayoutVars>
      </dgm:prSet>
      <dgm:spPr/>
      <dgm:t>
        <a:bodyPr/>
        <a:lstStyle/>
        <a:p>
          <a:endParaRPr lang="el-GR"/>
        </a:p>
      </dgm:t>
    </dgm:pt>
    <dgm:pt modelId="{963A6E2D-F045-4EF7-A26D-B1392194D6E5}" type="pres">
      <dgm:prSet presAssocID="{83EFAA35-BE14-4633-A9B6-C8840EFE9404}" presName="hierChild3" presStyleCnt="0"/>
      <dgm:spPr/>
    </dgm:pt>
  </dgm:ptLst>
  <dgm:cxnLst>
    <dgm:cxn modelId="{77130C37-2872-4D5A-9B34-6978FF128BC4}" type="presOf" srcId="{F6C3BACC-A92A-4925-B51F-7AF9EFE74838}" destId="{6701F055-CBA8-4BCE-AC98-CBA2D7AED7F6}" srcOrd="0" destOrd="0" presId="urn:microsoft.com/office/officeart/2005/8/layout/hierarchy1"/>
    <dgm:cxn modelId="{7B0AF7B8-9D72-4215-AA3C-7AEF2E8FDD1D}" type="presOf" srcId="{D716A7BD-7BD9-48B6-83FA-104A562C3D79}" destId="{DEE5B949-6415-494D-B10E-7DE5820A54A5}" srcOrd="0" destOrd="0" presId="urn:microsoft.com/office/officeart/2005/8/layout/hierarchy1"/>
    <dgm:cxn modelId="{D0DB299F-C498-40C1-ACA6-24079CB4D631}" srcId="{5D545EA2-572E-4655-A33C-279C180C763D}" destId="{83EFAA35-BE14-4633-A9B6-C8840EFE9404}" srcOrd="0" destOrd="0" parTransId="{89AB5A91-37D2-4D68-A51D-9E5372908DF9}" sibTransId="{A02196E3-7C19-4C74-AAF5-53B090C949ED}"/>
    <dgm:cxn modelId="{512B80C2-B71E-4E38-978C-463BA3E845D3}" srcId="{9AB76896-3863-4308-8DDD-57CE9D5D1EEC}" destId="{1EC9379F-5066-4DB2-A7DE-5657C0A7C64B}" srcOrd="0" destOrd="0" parTransId="{F6C3BACC-A92A-4925-B51F-7AF9EFE74838}" sibTransId="{8EC5ACDC-41F1-4F74-B763-3688AD6BB555}"/>
    <dgm:cxn modelId="{93F01679-6032-477D-80F1-EECAC393F5EA}" type="presOf" srcId="{89AB5A91-37D2-4D68-A51D-9E5372908DF9}" destId="{BD56644C-6237-491A-A7EB-38AE26EF9950}" srcOrd="0" destOrd="0" presId="urn:microsoft.com/office/officeart/2005/8/layout/hierarchy1"/>
    <dgm:cxn modelId="{78879020-438E-4258-BE27-D123E5C9C133}" type="presOf" srcId="{A45EACF0-6077-420F-9EC6-65330351B8C7}" destId="{66A631DD-DAAB-43DA-BC69-5A1571BDC26E}" srcOrd="0" destOrd="0" presId="urn:microsoft.com/office/officeart/2005/8/layout/hierarchy1"/>
    <dgm:cxn modelId="{5234623E-356A-4030-A1CE-834D56F08E33}" srcId="{7AFE75CE-D7B7-4CCD-AD12-2B27F337DCF0}" destId="{9AB76896-3863-4308-8DDD-57CE9D5D1EEC}" srcOrd="1" destOrd="0" parTransId="{CD889410-80E7-4281-90A9-C3A44D152C0F}" sibTransId="{F7F02790-CBC3-4DC1-B393-7BCE2DD29EFE}"/>
    <dgm:cxn modelId="{A630FE01-A837-4D0A-A88E-499276FD21C8}" type="presOf" srcId="{83EFAA35-BE14-4633-A9B6-C8840EFE9404}" destId="{2864A02E-9BD3-4656-9457-FF5B48C6B9E5}" srcOrd="0" destOrd="0" presId="urn:microsoft.com/office/officeart/2005/8/layout/hierarchy1"/>
    <dgm:cxn modelId="{6E6F0DDD-45F9-4D0A-91B4-89081D10306F}" type="presOf" srcId="{9AB76896-3863-4308-8DDD-57CE9D5D1EEC}" destId="{B5BD71C1-9F48-4EB6-A194-6B7634BFBB12}" srcOrd="0" destOrd="0" presId="urn:microsoft.com/office/officeart/2005/8/layout/hierarchy1"/>
    <dgm:cxn modelId="{F21E7EEC-5CE7-48E5-AA14-9F13AE39ADFF}" srcId="{7AFE75CE-D7B7-4CCD-AD12-2B27F337DCF0}" destId="{5D545EA2-572E-4655-A33C-279C180C763D}" srcOrd="2" destOrd="0" parTransId="{15F52FDB-D96F-40F8-A241-CC4E785B46B1}" sibTransId="{9D103787-546A-4EFB-9548-EA7037F9310E}"/>
    <dgm:cxn modelId="{8D031456-A68C-40BF-988D-5BE1EF670DAD}" srcId="{B405FA57-77A3-4120-9DB6-00D97A3E7091}" destId="{A45EACF0-6077-420F-9EC6-65330351B8C7}" srcOrd="0" destOrd="0" parTransId="{D716A7BD-7BD9-48B6-83FA-104A562C3D79}" sibTransId="{C572B0D6-CE4F-4B83-89AB-B4AEA4117C96}"/>
    <dgm:cxn modelId="{E7167628-7B88-44E8-A8B8-935F77F9AFC0}" type="presOf" srcId="{5D545EA2-572E-4655-A33C-279C180C763D}" destId="{AEFDCF30-06FC-4C21-9B6D-B25740E23A28}" srcOrd="0" destOrd="0" presId="urn:microsoft.com/office/officeart/2005/8/layout/hierarchy1"/>
    <dgm:cxn modelId="{8913D622-AFB2-49A9-B748-4839F53F46A9}" type="presOf" srcId="{7AFE75CE-D7B7-4CCD-AD12-2B27F337DCF0}" destId="{A605BE9E-94B8-40B2-8856-7030BB4D58D0}" srcOrd="0" destOrd="0" presId="urn:microsoft.com/office/officeart/2005/8/layout/hierarchy1"/>
    <dgm:cxn modelId="{0F36B88B-0474-4C1F-9D31-0041E273BA4F}" srcId="{7AFE75CE-D7B7-4CCD-AD12-2B27F337DCF0}" destId="{B405FA57-77A3-4120-9DB6-00D97A3E7091}" srcOrd="0" destOrd="0" parTransId="{C9F0748F-523F-4C43-B33C-E2ECD916F068}" sibTransId="{AC8C54F2-FD12-47CD-B2C7-E1D243C42821}"/>
    <dgm:cxn modelId="{0A7732AE-6BE2-4F1D-AA82-C31021C054AA}" type="presOf" srcId="{1EC9379F-5066-4DB2-A7DE-5657C0A7C64B}" destId="{EB7EE320-B805-4473-BFBE-B47CBECDC0EC}" srcOrd="0" destOrd="0" presId="urn:microsoft.com/office/officeart/2005/8/layout/hierarchy1"/>
    <dgm:cxn modelId="{828270F3-5649-4F75-959D-F517EF4550C1}" type="presOf" srcId="{B405FA57-77A3-4120-9DB6-00D97A3E7091}" destId="{02BCA693-A0CA-4D69-9672-15C72E7BF7DE}" srcOrd="0" destOrd="0" presId="urn:microsoft.com/office/officeart/2005/8/layout/hierarchy1"/>
    <dgm:cxn modelId="{199ADE21-C51C-4BA8-A4F4-EA9890E8000E}" type="presParOf" srcId="{A605BE9E-94B8-40B2-8856-7030BB4D58D0}" destId="{21CB8C9F-E9FD-43A5-A5D5-564F06454B6D}" srcOrd="0" destOrd="0" presId="urn:microsoft.com/office/officeart/2005/8/layout/hierarchy1"/>
    <dgm:cxn modelId="{7CF249C2-8B90-42BF-B259-6977451F1FA8}" type="presParOf" srcId="{21CB8C9F-E9FD-43A5-A5D5-564F06454B6D}" destId="{06F23534-A135-4A54-863B-2E4FE117F098}" srcOrd="0" destOrd="0" presId="urn:microsoft.com/office/officeart/2005/8/layout/hierarchy1"/>
    <dgm:cxn modelId="{00A88608-D0CD-4EEF-B58B-93D90F54C709}" type="presParOf" srcId="{06F23534-A135-4A54-863B-2E4FE117F098}" destId="{048F7952-136E-4691-83C5-9A56C653AA27}" srcOrd="0" destOrd="0" presId="urn:microsoft.com/office/officeart/2005/8/layout/hierarchy1"/>
    <dgm:cxn modelId="{FA22ABA2-85D1-41F4-A294-0A57263BFA9C}" type="presParOf" srcId="{06F23534-A135-4A54-863B-2E4FE117F098}" destId="{02BCA693-A0CA-4D69-9672-15C72E7BF7DE}" srcOrd="1" destOrd="0" presId="urn:microsoft.com/office/officeart/2005/8/layout/hierarchy1"/>
    <dgm:cxn modelId="{91418CA5-EBA0-4739-B00A-BF585E0FDE8A}" type="presParOf" srcId="{21CB8C9F-E9FD-43A5-A5D5-564F06454B6D}" destId="{B0FA2103-2464-49DD-A865-92DA321767D8}" srcOrd="1" destOrd="0" presId="urn:microsoft.com/office/officeart/2005/8/layout/hierarchy1"/>
    <dgm:cxn modelId="{4A73446D-A065-45A2-B8E9-10CDECA1E7D6}" type="presParOf" srcId="{B0FA2103-2464-49DD-A865-92DA321767D8}" destId="{DEE5B949-6415-494D-B10E-7DE5820A54A5}" srcOrd="0" destOrd="0" presId="urn:microsoft.com/office/officeart/2005/8/layout/hierarchy1"/>
    <dgm:cxn modelId="{623729C3-E71A-44BF-8055-C73747AFDD64}" type="presParOf" srcId="{B0FA2103-2464-49DD-A865-92DA321767D8}" destId="{6B9647F3-322A-4E3F-89A1-94DB33DA2F4B}" srcOrd="1" destOrd="0" presId="urn:microsoft.com/office/officeart/2005/8/layout/hierarchy1"/>
    <dgm:cxn modelId="{E86DF330-E9D0-418C-85D8-343353612E97}" type="presParOf" srcId="{6B9647F3-322A-4E3F-89A1-94DB33DA2F4B}" destId="{A03FE23C-AE40-4CEE-9023-8104DA707011}" srcOrd="0" destOrd="0" presId="urn:microsoft.com/office/officeart/2005/8/layout/hierarchy1"/>
    <dgm:cxn modelId="{0FF4FCE1-0AA9-4E53-A029-479E7137D64D}" type="presParOf" srcId="{A03FE23C-AE40-4CEE-9023-8104DA707011}" destId="{C2AB724E-7499-49BA-A7AD-D9F5CDE4DD4B}" srcOrd="0" destOrd="0" presId="urn:microsoft.com/office/officeart/2005/8/layout/hierarchy1"/>
    <dgm:cxn modelId="{A2A260EC-4657-4731-A821-FF7B7C5928B8}" type="presParOf" srcId="{A03FE23C-AE40-4CEE-9023-8104DA707011}" destId="{66A631DD-DAAB-43DA-BC69-5A1571BDC26E}" srcOrd="1" destOrd="0" presId="urn:microsoft.com/office/officeart/2005/8/layout/hierarchy1"/>
    <dgm:cxn modelId="{5B4DA03A-C73C-43E3-9990-A27F4BE424E8}" type="presParOf" srcId="{6B9647F3-322A-4E3F-89A1-94DB33DA2F4B}" destId="{F1CF62E8-C97F-4788-9FED-4595FB72DC85}" srcOrd="1" destOrd="0" presId="urn:microsoft.com/office/officeart/2005/8/layout/hierarchy1"/>
    <dgm:cxn modelId="{4ADD9E1B-808C-459D-A1F1-E9F35A122783}" type="presParOf" srcId="{A605BE9E-94B8-40B2-8856-7030BB4D58D0}" destId="{C3C2AAA8-BDB9-491A-9EC9-ECA977BE9B75}" srcOrd="1" destOrd="0" presId="urn:microsoft.com/office/officeart/2005/8/layout/hierarchy1"/>
    <dgm:cxn modelId="{9A18F37D-3EA6-4470-9923-D7F2E9BEE1B3}" type="presParOf" srcId="{C3C2AAA8-BDB9-491A-9EC9-ECA977BE9B75}" destId="{8B78606A-B82C-46F3-B86F-86B8B41D8E22}" srcOrd="0" destOrd="0" presId="urn:microsoft.com/office/officeart/2005/8/layout/hierarchy1"/>
    <dgm:cxn modelId="{015C318C-C9C0-47AD-B34E-06705F0825EA}" type="presParOf" srcId="{8B78606A-B82C-46F3-B86F-86B8B41D8E22}" destId="{E170CA3C-1939-4513-89F7-45F66435E582}" srcOrd="0" destOrd="0" presId="urn:microsoft.com/office/officeart/2005/8/layout/hierarchy1"/>
    <dgm:cxn modelId="{6E4DEFD4-2464-400B-B54A-192452C57EA0}" type="presParOf" srcId="{8B78606A-B82C-46F3-B86F-86B8B41D8E22}" destId="{B5BD71C1-9F48-4EB6-A194-6B7634BFBB12}" srcOrd="1" destOrd="0" presId="urn:microsoft.com/office/officeart/2005/8/layout/hierarchy1"/>
    <dgm:cxn modelId="{3262EA1E-4DB4-42FD-A9F5-B17D054345CC}" type="presParOf" srcId="{C3C2AAA8-BDB9-491A-9EC9-ECA977BE9B75}" destId="{1129F3B1-89C6-40BA-BC34-593CF5B078E9}" srcOrd="1" destOrd="0" presId="urn:microsoft.com/office/officeart/2005/8/layout/hierarchy1"/>
    <dgm:cxn modelId="{E58749C3-9BF1-464E-8646-1FF471D6E9ED}" type="presParOf" srcId="{1129F3B1-89C6-40BA-BC34-593CF5B078E9}" destId="{6701F055-CBA8-4BCE-AC98-CBA2D7AED7F6}" srcOrd="0" destOrd="0" presId="urn:microsoft.com/office/officeart/2005/8/layout/hierarchy1"/>
    <dgm:cxn modelId="{06ED14EF-E171-4902-BD52-CCFFB6EEFF61}" type="presParOf" srcId="{1129F3B1-89C6-40BA-BC34-593CF5B078E9}" destId="{5CFE7038-4CB3-4372-988A-2AE654B1C3D6}" srcOrd="1" destOrd="0" presId="urn:microsoft.com/office/officeart/2005/8/layout/hierarchy1"/>
    <dgm:cxn modelId="{C974C575-061F-4014-8EF7-92A31DCA0883}" type="presParOf" srcId="{5CFE7038-4CB3-4372-988A-2AE654B1C3D6}" destId="{C5951712-9272-4E69-AB50-6206AD9BF35B}" srcOrd="0" destOrd="0" presId="urn:microsoft.com/office/officeart/2005/8/layout/hierarchy1"/>
    <dgm:cxn modelId="{12460D48-7C4B-4A87-9D7A-B48B557BD299}" type="presParOf" srcId="{C5951712-9272-4E69-AB50-6206AD9BF35B}" destId="{9827AC5B-1A48-4147-95F8-8318DC85C37E}" srcOrd="0" destOrd="0" presId="urn:microsoft.com/office/officeart/2005/8/layout/hierarchy1"/>
    <dgm:cxn modelId="{013E0523-A038-43BC-B609-6E2138ED0FB1}" type="presParOf" srcId="{C5951712-9272-4E69-AB50-6206AD9BF35B}" destId="{EB7EE320-B805-4473-BFBE-B47CBECDC0EC}" srcOrd="1" destOrd="0" presId="urn:microsoft.com/office/officeart/2005/8/layout/hierarchy1"/>
    <dgm:cxn modelId="{BB14AF2D-A574-4E0C-ACCC-2DE80616730B}" type="presParOf" srcId="{5CFE7038-4CB3-4372-988A-2AE654B1C3D6}" destId="{83FEDFD8-611B-4007-BA9B-F705B1DCFECB}" srcOrd="1" destOrd="0" presId="urn:microsoft.com/office/officeart/2005/8/layout/hierarchy1"/>
    <dgm:cxn modelId="{253D34FC-4ED5-48F2-AF25-4C3F82E378F1}" type="presParOf" srcId="{A605BE9E-94B8-40B2-8856-7030BB4D58D0}" destId="{DB9C899E-B7E4-4BB6-9F56-9EA7EF164C8B}" srcOrd="2" destOrd="0" presId="urn:microsoft.com/office/officeart/2005/8/layout/hierarchy1"/>
    <dgm:cxn modelId="{EF159E60-E51B-4531-929A-06946007107F}" type="presParOf" srcId="{DB9C899E-B7E4-4BB6-9F56-9EA7EF164C8B}" destId="{EA2F3C31-5C89-4475-B73D-BB0289CBC2CC}" srcOrd="0" destOrd="0" presId="urn:microsoft.com/office/officeart/2005/8/layout/hierarchy1"/>
    <dgm:cxn modelId="{296D7739-10CA-4A9C-8996-87091DAFF473}" type="presParOf" srcId="{EA2F3C31-5C89-4475-B73D-BB0289CBC2CC}" destId="{D7052257-2B72-4A35-AB9B-860E156F490D}" srcOrd="0" destOrd="0" presId="urn:microsoft.com/office/officeart/2005/8/layout/hierarchy1"/>
    <dgm:cxn modelId="{54F3156A-57AD-4950-A1CA-4DB3C456D768}" type="presParOf" srcId="{EA2F3C31-5C89-4475-B73D-BB0289CBC2CC}" destId="{AEFDCF30-06FC-4C21-9B6D-B25740E23A28}" srcOrd="1" destOrd="0" presId="urn:microsoft.com/office/officeart/2005/8/layout/hierarchy1"/>
    <dgm:cxn modelId="{3F5B5128-D198-4EC7-A8DF-AB508D7403C2}" type="presParOf" srcId="{DB9C899E-B7E4-4BB6-9F56-9EA7EF164C8B}" destId="{9D290771-AA9E-445E-B103-4F489E73A15F}" srcOrd="1" destOrd="0" presId="urn:microsoft.com/office/officeart/2005/8/layout/hierarchy1"/>
    <dgm:cxn modelId="{C32CBEAC-7029-41FB-B7B5-F638AF6327DD}" type="presParOf" srcId="{9D290771-AA9E-445E-B103-4F489E73A15F}" destId="{BD56644C-6237-491A-A7EB-38AE26EF9950}" srcOrd="0" destOrd="0" presId="urn:microsoft.com/office/officeart/2005/8/layout/hierarchy1"/>
    <dgm:cxn modelId="{3355CAC2-09E6-4AD6-A078-E98D01EC3CB5}" type="presParOf" srcId="{9D290771-AA9E-445E-B103-4F489E73A15F}" destId="{11C0E2B4-8A37-4F2B-AED4-C2968019621B}" srcOrd="1" destOrd="0" presId="urn:microsoft.com/office/officeart/2005/8/layout/hierarchy1"/>
    <dgm:cxn modelId="{FFD345A1-595D-410D-97F5-333543A0301C}" type="presParOf" srcId="{11C0E2B4-8A37-4F2B-AED4-C2968019621B}" destId="{F908144A-74B9-40AB-A712-5782CE06E39F}" srcOrd="0" destOrd="0" presId="urn:microsoft.com/office/officeart/2005/8/layout/hierarchy1"/>
    <dgm:cxn modelId="{BD70BA29-9E84-4722-B116-C121E91FBED5}" type="presParOf" srcId="{F908144A-74B9-40AB-A712-5782CE06E39F}" destId="{60EDC293-1556-49AF-98DD-C0957FF38199}" srcOrd="0" destOrd="0" presId="urn:microsoft.com/office/officeart/2005/8/layout/hierarchy1"/>
    <dgm:cxn modelId="{F52FB417-95B9-499D-8572-8E989BE7A45F}" type="presParOf" srcId="{F908144A-74B9-40AB-A712-5782CE06E39F}" destId="{2864A02E-9BD3-4656-9457-FF5B48C6B9E5}" srcOrd="1" destOrd="0" presId="urn:microsoft.com/office/officeart/2005/8/layout/hierarchy1"/>
    <dgm:cxn modelId="{74F8C921-616B-45A7-9C12-815286214AB1}" type="presParOf" srcId="{11C0E2B4-8A37-4F2B-AED4-C2968019621B}" destId="{963A6E2D-F045-4EF7-A26D-B1392194D6E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77C8F-064A-4664-A4AE-3CA44FA0A031}">
      <dsp:nvSpPr>
        <dsp:cNvPr id="0" name=""/>
        <dsp:cNvSpPr/>
      </dsp:nvSpPr>
      <dsp:spPr>
        <a:xfrm rot="16200000">
          <a:off x="-17080" y="21260"/>
          <a:ext cx="4064000" cy="4021478"/>
        </a:xfrm>
        <a:prstGeom prst="flowChartManualOperati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0" tIns="0" rIns="254434" bIns="0" numCol="1" spcCol="1270" anchor="ctr" anchorCtr="0">
          <a:noAutofit/>
        </a:bodyPr>
        <a:lstStyle/>
        <a:p>
          <a:pPr lvl="0" algn="ctr" defTabSz="1778000">
            <a:lnSpc>
              <a:spcPct val="90000"/>
            </a:lnSpc>
            <a:spcBef>
              <a:spcPct val="0"/>
            </a:spcBef>
            <a:spcAft>
              <a:spcPct val="35000"/>
            </a:spcAft>
          </a:pPr>
          <a:r>
            <a:rPr lang="el-GR" sz="4000" kern="1200" dirty="0" smtClean="0"/>
            <a:t>5 Στόχοι Πολιτικής</a:t>
          </a:r>
          <a:endParaRPr lang="el-GR" sz="4000" kern="1200" dirty="0"/>
        </a:p>
      </dsp:txBody>
      <dsp:txXfrm rot="5400000">
        <a:off x="4181" y="812799"/>
        <a:ext cx="4021478" cy="2438400"/>
      </dsp:txXfrm>
    </dsp:sp>
    <dsp:sp modelId="{79A8E98F-87FA-4211-BE12-03F8A532997F}">
      <dsp:nvSpPr>
        <dsp:cNvPr id="0" name=""/>
        <dsp:cNvSpPr/>
      </dsp:nvSpPr>
      <dsp:spPr>
        <a:xfrm rot="16200000">
          <a:off x="4306008" y="21260"/>
          <a:ext cx="4064000" cy="4021478"/>
        </a:xfrm>
        <a:prstGeom prst="flowChartManualOperati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0" tIns="0" rIns="254434" bIns="0" numCol="1" spcCol="1270" anchor="ctr" anchorCtr="0">
          <a:noAutofit/>
        </a:bodyPr>
        <a:lstStyle/>
        <a:p>
          <a:pPr lvl="0" algn="ctr" defTabSz="1778000">
            <a:lnSpc>
              <a:spcPct val="90000"/>
            </a:lnSpc>
            <a:spcBef>
              <a:spcPct val="0"/>
            </a:spcBef>
            <a:spcAft>
              <a:spcPct val="35000"/>
            </a:spcAft>
          </a:pPr>
          <a:r>
            <a:rPr lang="el-GR" sz="4000" kern="1200" dirty="0" smtClean="0"/>
            <a:t>Τι χρηματοδοτείται </a:t>
          </a:r>
          <a:endParaRPr lang="el-GR" sz="4000" kern="1200" dirty="0"/>
        </a:p>
      </dsp:txBody>
      <dsp:txXfrm rot="5400000">
        <a:off x="4327269" y="812799"/>
        <a:ext cx="4021478" cy="24384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F9D70-3911-427D-95CB-B9F8D9B5E38B}">
      <dsp:nvSpPr>
        <dsp:cNvPr id="0" name=""/>
        <dsp:cNvSpPr/>
      </dsp:nvSpPr>
      <dsp:spPr>
        <a:xfrm>
          <a:off x="0" y="522958"/>
          <a:ext cx="9144000" cy="1494166"/>
        </a:xfrm>
        <a:prstGeom prst="roundRect">
          <a:avLst>
            <a:gd name="adj" fmla="val 1000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lvl="0" algn="ctr" defTabSz="1466850" rtl="0">
            <a:lnSpc>
              <a:spcPct val="90000"/>
            </a:lnSpc>
            <a:spcBef>
              <a:spcPct val="0"/>
            </a:spcBef>
            <a:spcAft>
              <a:spcPct val="35000"/>
            </a:spcAft>
          </a:pPr>
          <a:r>
            <a:rPr lang="el-GR" sz="3300" kern="1200" dirty="0" smtClean="0">
              <a:solidFill>
                <a:srgbClr val="FF0000"/>
              </a:solidFill>
              <a:effectLst>
                <a:outerShdw blurRad="38100" dist="38100" dir="2700000" algn="tl">
                  <a:srgbClr val="000000">
                    <a:alpha val="43137"/>
                  </a:srgbClr>
                </a:outerShdw>
              </a:effectLst>
            </a:rPr>
            <a:t>4.</a:t>
          </a:r>
          <a:r>
            <a:rPr lang="el-GR" sz="3300" kern="1200" dirty="0" smtClean="0">
              <a:solidFill>
                <a:srgbClr val="FF0000"/>
              </a:solidFill>
            </a:rPr>
            <a:t> </a:t>
          </a:r>
          <a:r>
            <a:rPr lang="el-GR" sz="3300" kern="1200" dirty="0" smtClean="0"/>
            <a:t>Μια πιο κοινωνική Ευρώπη μέσω της υλοποίησης του ευρωπαϊκού πυλώνα κοινωνικών δικαιωμάτων</a:t>
          </a:r>
          <a:endParaRPr lang="el-GR" sz="3300" kern="1200" dirty="0"/>
        </a:p>
      </dsp:txBody>
      <dsp:txXfrm>
        <a:off x="43763" y="566721"/>
        <a:ext cx="9056474" cy="1406640"/>
      </dsp:txXfrm>
    </dsp:sp>
    <dsp:sp modelId="{7BFC13D4-D6E1-4EBA-AABF-FE4B0F87D3CD}">
      <dsp:nvSpPr>
        <dsp:cNvPr id="0" name=""/>
        <dsp:cNvSpPr/>
      </dsp:nvSpPr>
      <dsp:spPr>
        <a:xfrm>
          <a:off x="0" y="2281531"/>
          <a:ext cx="1444006" cy="1494166"/>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E803C810-71F1-4EFE-8BD6-42D1CE82AA75}">
      <dsp:nvSpPr>
        <dsp:cNvPr id="0" name=""/>
        <dsp:cNvSpPr/>
      </dsp:nvSpPr>
      <dsp:spPr>
        <a:xfrm>
          <a:off x="1571276" y="2286073"/>
          <a:ext cx="7560184" cy="1494166"/>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l-GR" sz="1300" u="none" kern="1200" dirty="0" smtClean="0"/>
            <a:t>Πρόσβαση στην</a:t>
          </a:r>
          <a:r>
            <a:rPr lang="en-US" sz="1300" u="none" kern="1200" dirty="0" smtClean="0"/>
            <a:t> </a:t>
          </a:r>
          <a:r>
            <a:rPr lang="el-GR" sz="1300" u="none" kern="1200" dirty="0" smtClean="0"/>
            <a:t>αγορά εργασίας με</a:t>
          </a:r>
          <a:r>
            <a:rPr lang="en-US" sz="1300" u="none" kern="1200" dirty="0" smtClean="0"/>
            <a:t> </a:t>
          </a:r>
          <a:r>
            <a:rPr lang="el-GR" sz="1300" u="none" kern="1200" dirty="0" smtClean="0"/>
            <a:t>έμφαση στους </a:t>
          </a:r>
          <a:r>
            <a:rPr lang="el-GR" sz="1300" u="none" kern="1200" dirty="0" err="1" smtClean="0"/>
            <a:t>NEETs</a:t>
          </a:r>
          <a:r>
            <a:rPr lang="el-GR" sz="1300" u="none" kern="1200" dirty="0" smtClean="0"/>
            <a:t> 15-29, </a:t>
          </a:r>
          <a:r>
            <a:rPr lang="en-US" sz="1300" u="none" kern="1200" dirty="0" smtClean="0"/>
            <a:t> </a:t>
          </a:r>
          <a:r>
            <a:rPr lang="el-GR" sz="1300" u="none" kern="1200" dirty="0" smtClean="0"/>
            <a:t>μακροχρόνια άνεργους, άνεργους με χαμηλό</a:t>
          </a:r>
          <a:r>
            <a:rPr lang="en-US" sz="1300" u="none" kern="1200" dirty="0" smtClean="0"/>
            <a:t> </a:t>
          </a:r>
          <a:r>
            <a:rPr lang="el-GR" sz="1300" u="none" kern="1200" dirty="0" smtClean="0"/>
            <a:t>κοινωνικοοικονομικό, μορφωτικό και μεταναστευτικό υπόβαθρο και ΑμεΑ. Αναβάθμιση των υπηρεσιών εξατομικευμένης υποστήριξης, Στήριξη της</a:t>
          </a:r>
          <a:r>
            <a:rPr lang="en-US" sz="1300" u="none" kern="1200" dirty="0" smtClean="0"/>
            <a:t> </a:t>
          </a:r>
          <a:r>
            <a:rPr lang="el-GR" sz="1300" u="none" kern="1200" dirty="0" smtClean="0"/>
            <a:t>αυτοαπασχόλησης, Προώθηση της κοινωνικής οικονομίας, Ανάπτυξη δεξιοτήτων. Ισότιμη συμμετοχής των γυναικών στην απασχόληση με εναρμόνισης επαγγελματικής και οικογενειακής ζωής και προώθησης καινοτόμων</a:t>
          </a:r>
          <a:r>
            <a:rPr lang="en-US" sz="1300" u="none" kern="1200" dirty="0" smtClean="0"/>
            <a:t> </a:t>
          </a:r>
          <a:r>
            <a:rPr lang="el-GR" sz="1300" u="none" kern="1200" dirty="0" smtClean="0"/>
            <a:t>μοντέλων λειτουργίας των επιχειρήσεων. </a:t>
          </a:r>
          <a:endParaRPr lang="el-GR" sz="1300" kern="1200" dirty="0"/>
        </a:p>
      </dsp:txBody>
      <dsp:txXfrm>
        <a:off x="1644228" y="2359025"/>
        <a:ext cx="7414280" cy="1348262"/>
      </dsp:txXfrm>
    </dsp:sp>
    <dsp:sp modelId="{43BA5AF1-B575-426D-8906-2231BD06603D}">
      <dsp:nvSpPr>
        <dsp:cNvPr id="0" name=""/>
        <dsp:cNvSpPr/>
      </dsp:nvSpPr>
      <dsp:spPr>
        <a:xfrm>
          <a:off x="0" y="3959539"/>
          <a:ext cx="1400810" cy="1494166"/>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7B4FD00F-0487-4212-9FEA-B4BA15080121}">
      <dsp:nvSpPr>
        <dsp:cNvPr id="0" name=""/>
        <dsp:cNvSpPr/>
      </dsp:nvSpPr>
      <dsp:spPr>
        <a:xfrm>
          <a:off x="1571276" y="3959539"/>
          <a:ext cx="7560184" cy="1494166"/>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l-GR" sz="1300" kern="1200" dirty="0" smtClean="0"/>
            <a:t>Αναβάθμιση της ποιότητας και η ενίσχυση της εξωστρέφειας και της συνάφειας της εκπαίδευσης όλων των βαθμίδων και της δια βίου μάθησης με την αγορά εργασίας (βελτίωση των επιδόσεων των μαθητών ιδιαίτερα σε σύγχρονες γνώσεις και δεξιότητες, στην αξιοποίηση των νέων τεχνολογιών, στην ενίσχυση των υπηρεσιών επαγγελματικού προσανατολισμού και συμβουλευτικής, στη βελτίωση της ποιότητας των προγραμμάτων σπουδών και στην ενίσχυση της αποτελεσματικότητας της ΕΕΚ). Αναβάθμιση υποδομών, εξοπλισμού και η διασφάλιση της ποιότητας υπηρεσιών.</a:t>
          </a:r>
          <a:endParaRPr lang="el-GR" sz="1300" kern="1200" dirty="0"/>
        </a:p>
      </dsp:txBody>
      <dsp:txXfrm>
        <a:off x="1644228" y="4032491"/>
        <a:ext cx="7414280" cy="13482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F9D70-3911-427D-95CB-B9F8D9B5E38B}">
      <dsp:nvSpPr>
        <dsp:cNvPr id="0" name=""/>
        <dsp:cNvSpPr/>
      </dsp:nvSpPr>
      <dsp:spPr>
        <a:xfrm>
          <a:off x="0" y="522958"/>
          <a:ext cx="9144000" cy="1494166"/>
        </a:xfrm>
        <a:prstGeom prst="roundRect">
          <a:avLst>
            <a:gd name="adj" fmla="val 1000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lvl="0" algn="ctr" defTabSz="1466850" rtl="0">
            <a:lnSpc>
              <a:spcPct val="90000"/>
            </a:lnSpc>
            <a:spcBef>
              <a:spcPct val="0"/>
            </a:spcBef>
            <a:spcAft>
              <a:spcPct val="35000"/>
            </a:spcAft>
          </a:pPr>
          <a:r>
            <a:rPr lang="el-GR" sz="3300" kern="1200" dirty="0" smtClean="0">
              <a:solidFill>
                <a:srgbClr val="FF0000"/>
              </a:solidFill>
              <a:effectLst>
                <a:outerShdw blurRad="38100" dist="38100" dir="2700000" algn="tl">
                  <a:srgbClr val="000000">
                    <a:alpha val="43137"/>
                  </a:srgbClr>
                </a:outerShdw>
              </a:effectLst>
            </a:rPr>
            <a:t>4.</a:t>
          </a:r>
          <a:r>
            <a:rPr lang="el-GR" sz="3300" kern="1200" dirty="0" smtClean="0">
              <a:solidFill>
                <a:srgbClr val="FF0000"/>
              </a:solidFill>
            </a:rPr>
            <a:t> </a:t>
          </a:r>
          <a:r>
            <a:rPr lang="el-GR" sz="3300" kern="1200" dirty="0" smtClean="0"/>
            <a:t>Μια πιο κοινωνική Ευρώπη μέσω της υλοποίησης του ευρωπαϊκού πυλώνα κοινωνικών δικαιωμάτων</a:t>
          </a:r>
          <a:endParaRPr lang="el-GR" sz="3300" kern="1200" dirty="0"/>
        </a:p>
      </dsp:txBody>
      <dsp:txXfrm>
        <a:off x="43763" y="566721"/>
        <a:ext cx="9056474" cy="1406640"/>
      </dsp:txXfrm>
    </dsp:sp>
    <dsp:sp modelId="{7BFC13D4-D6E1-4EBA-AABF-FE4B0F87D3CD}">
      <dsp:nvSpPr>
        <dsp:cNvPr id="0" name=""/>
        <dsp:cNvSpPr/>
      </dsp:nvSpPr>
      <dsp:spPr>
        <a:xfrm>
          <a:off x="0" y="2281531"/>
          <a:ext cx="1444006" cy="1494166"/>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E803C810-71F1-4EFE-8BD6-42D1CE82AA75}">
      <dsp:nvSpPr>
        <dsp:cNvPr id="0" name=""/>
        <dsp:cNvSpPr/>
      </dsp:nvSpPr>
      <dsp:spPr>
        <a:xfrm>
          <a:off x="1571276" y="2286073"/>
          <a:ext cx="7560184" cy="1494166"/>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l-GR" sz="1300" u="none" kern="1200" dirty="0" smtClean="0"/>
            <a:t>Η αναβάθμιση και ο εκσυγχρονισμός των μηχανισμών κοινωνικής αλληλεγγύης. Διασφάλιση πρόσβασης σε βασικά αγαθά και υπηρεσίες, Δράσεις για την αντιμετώπιση του εκπαιδευτικού και στεγαστικού διαχωρισμού, Ανάπτυξη υπηρεσιών φροντίδας που βασίζονται στην οικογένεια και την κοινότητα,  Εκσυγχρονισμός και τη δημιουργία υποδομών κοινωνικής προστασίας, αναψυχής και πολιτισμού. Παρεμβάσεις </a:t>
          </a:r>
          <a:r>
            <a:rPr lang="el-GR" sz="1300" u="none" kern="1200" dirty="0" err="1" smtClean="0"/>
            <a:t>αποϊδρυματοποίησης</a:t>
          </a:r>
          <a:r>
            <a:rPr lang="el-GR" sz="1300" u="none" kern="1200" dirty="0" smtClean="0"/>
            <a:t> και κοινωνικής ένταξης για πολίτες περιθωριοποιημένων κοινοτήτων.</a:t>
          </a:r>
          <a:endParaRPr lang="el-GR" sz="1300" kern="1200" dirty="0"/>
        </a:p>
      </dsp:txBody>
      <dsp:txXfrm>
        <a:off x="1644228" y="2359025"/>
        <a:ext cx="7414280" cy="1348262"/>
      </dsp:txXfrm>
    </dsp:sp>
    <dsp:sp modelId="{43BA5AF1-B575-426D-8906-2231BD06603D}">
      <dsp:nvSpPr>
        <dsp:cNvPr id="0" name=""/>
        <dsp:cNvSpPr/>
      </dsp:nvSpPr>
      <dsp:spPr>
        <a:xfrm>
          <a:off x="0" y="3959539"/>
          <a:ext cx="1400810" cy="1494166"/>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7B4FD00F-0487-4212-9FEA-B4BA15080121}">
      <dsp:nvSpPr>
        <dsp:cNvPr id="0" name=""/>
        <dsp:cNvSpPr/>
      </dsp:nvSpPr>
      <dsp:spPr>
        <a:xfrm>
          <a:off x="1571276" y="3959539"/>
          <a:ext cx="7560184" cy="1494166"/>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l-GR" sz="1300" kern="1200" dirty="0" smtClean="0"/>
            <a:t>Η καθολική υγειονομική κάλυψη μέσω Πρωτοβάθμιας Φροντίδας Υγείας, η Ψυχική Υγεία, η Αναβάθμιση δεξιοτήτων του ανθρώπινου δυναμικού, οι Νέες υπηρεσίες μακροχρόνιας φροντίδας.</a:t>
          </a:r>
        </a:p>
        <a:p>
          <a:pPr lvl="0" algn="ctr" defTabSz="577850">
            <a:lnSpc>
              <a:spcPct val="90000"/>
            </a:lnSpc>
            <a:spcBef>
              <a:spcPct val="0"/>
            </a:spcBef>
            <a:spcAft>
              <a:spcPct val="35000"/>
            </a:spcAft>
          </a:pPr>
          <a:r>
            <a:rPr lang="el-GR" sz="1300" kern="1200" dirty="0" smtClean="0"/>
            <a:t>Επενδύσεις για την επείγουσα φροντίδα, τις ειδικές κλίνες, τις δομές Δημόσιας Υγείας και ο ψηφιακός μετασχηματισμός.</a:t>
          </a:r>
          <a:endParaRPr lang="el-GR" sz="1300" kern="1200" dirty="0"/>
        </a:p>
      </dsp:txBody>
      <dsp:txXfrm>
        <a:off x="1644228" y="4032491"/>
        <a:ext cx="7414280" cy="134826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1F055-CBA8-4BCE-AC98-CBA2D7AED7F6}">
      <dsp:nvSpPr>
        <dsp:cNvPr id="0" name=""/>
        <dsp:cNvSpPr/>
      </dsp:nvSpPr>
      <dsp:spPr>
        <a:xfrm>
          <a:off x="6607128" y="1088340"/>
          <a:ext cx="91440" cy="652758"/>
        </a:xfrm>
        <a:custGeom>
          <a:avLst/>
          <a:gdLst/>
          <a:ahLst/>
          <a:cxnLst/>
          <a:rect l="0" t="0" r="0" b="0"/>
          <a:pathLst>
            <a:path>
              <a:moveTo>
                <a:pt x="45720" y="0"/>
              </a:moveTo>
              <a:lnTo>
                <a:pt x="45720" y="652758"/>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43100CC-8450-49D6-BDE5-A89B9483C431}">
      <dsp:nvSpPr>
        <dsp:cNvPr id="0" name=""/>
        <dsp:cNvSpPr/>
      </dsp:nvSpPr>
      <dsp:spPr>
        <a:xfrm>
          <a:off x="2538035" y="1088340"/>
          <a:ext cx="1371604" cy="652758"/>
        </a:xfrm>
        <a:custGeom>
          <a:avLst/>
          <a:gdLst/>
          <a:ahLst/>
          <a:cxnLst/>
          <a:rect l="0" t="0" r="0" b="0"/>
          <a:pathLst>
            <a:path>
              <a:moveTo>
                <a:pt x="0" y="0"/>
              </a:moveTo>
              <a:lnTo>
                <a:pt x="0" y="444836"/>
              </a:lnTo>
              <a:lnTo>
                <a:pt x="1371604" y="444836"/>
              </a:lnTo>
              <a:lnTo>
                <a:pt x="1371604" y="652758"/>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EE5B949-6415-494D-B10E-7DE5820A54A5}">
      <dsp:nvSpPr>
        <dsp:cNvPr id="0" name=""/>
        <dsp:cNvSpPr/>
      </dsp:nvSpPr>
      <dsp:spPr>
        <a:xfrm>
          <a:off x="1166431" y="1088340"/>
          <a:ext cx="1371604" cy="652758"/>
        </a:xfrm>
        <a:custGeom>
          <a:avLst/>
          <a:gdLst/>
          <a:ahLst/>
          <a:cxnLst/>
          <a:rect l="0" t="0" r="0" b="0"/>
          <a:pathLst>
            <a:path>
              <a:moveTo>
                <a:pt x="1371604" y="0"/>
              </a:moveTo>
              <a:lnTo>
                <a:pt x="1371604" y="444836"/>
              </a:lnTo>
              <a:lnTo>
                <a:pt x="0" y="444836"/>
              </a:lnTo>
              <a:lnTo>
                <a:pt x="0" y="652758"/>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48F7952-136E-4691-83C5-9A56C653AA27}">
      <dsp:nvSpPr>
        <dsp:cNvPr id="0" name=""/>
        <dsp:cNvSpPr/>
      </dsp:nvSpPr>
      <dsp:spPr>
        <a:xfrm>
          <a:off x="1084219" y="27"/>
          <a:ext cx="2907631" cy="108831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2BCA693-A0CA-4D69-9672-15C72E7BF7DE}">
      <dsp:nvSpPr>
        <dsp:cNvPr id="0" name=""/>
        <dsp:cNvSpPr/>
      </dsp:nvSpPr>
      <dsp:spPr>
        <a:xfrm>
          <a:off x="1333602" y="236941"/>
          <a:ext cx="2907631" cy="1088313"/>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2000" b="1" kern="1200" dirty="0" smtClean="0"/>
            <a:t>Περιφερειακά ΕΠ</a:t>
          </a:r>
        </a:p>
        <a:p>
          <a:pPr lvl="0" algn="ctr" defTabSz="488950">
            <a:lnSpc>
              <a:spcPct val="90000"/>
            </a:lnSpc>
            <a:spcBef>
              <a:spcPct val="0"/>
            </a:spcBef>
            <a:spcAft>
              <a:spcPct val="35000"/>
            </a:spcAft>
          </a:pPr>
          <a:endParaRPr lang="el-GR" sz="2000" kern="1200" dirty="0"/>
        </a:p>
      </dsp:txBody>
      <dsp:txXfrm>
        <a:off x="1365478" y="268817"/>
        <a:ext cx="2843879" cy="1024561"/>
      </dsp:txXfrm>
    </dsp:sp>
    <dsp:sp modelId="{C2AB724E-7499-49BA-A7AD-D9F5CDE4DD4B}">
      <dsp:nvSpPr>
        <dsp:cNvPr id="0" name=""/>
        <dsp:cNvSpPr/>
      </dsp:nvSpPr>
      <dsp:spPr>
        <a:xfrm>
          <a:off x="44209" y="1741099"/>
          <a:ext cx="2244443" cy="273403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6A631DD-DAAB-43DA-BC69-5A1571BDC26E}">
      <dsp:nvSpPr>
        <dsp:cNvPr id="0" name=""/>
        <dsp:cNvSpPr/>
      </dsp:nvSpPr>
      <dsp:spPr>
        <a:xfrm>
          <a:off x="293591" y="1978013"/>
          <a:ext cx="2244443" cy="2734031"/>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u="sng" kern="1200" dirty="0" smtClean="0">
              <a:solidFill>
                <a:srgbClr val="FF0000"/>
              </a:solidFill>
            </a:rPr>
            <a:t>Υποδομές ΕΤΠΑ:</a:t>
          </a:r>
        </a:p>
        <a:p>
          <a:pPr lvl="0" algn="ctr" defTabSz="800100">
            <a:lnSpc>
              <a:spcPct val="90000"/>
            </a:lnSpc>
            <a:spcBef>
              <a:spcPct val="0"/>
            </a:spcBef>
            <a:spcAft>
              <a:spcPct val="35000"/>
            </a:spcAft>
          </a:pPr>
          <a:r>
            <a:rPr lang="el-GR" sz="1800" kern="1200" dirty="0" smtClean="0"/>
            <a:t>• Υγεία</a:t>
          </a:r>
        </a:p>
        <a:p>
          <a:pPr lvl="0" algn="ctr" defTabSz="800100">
            <a:lnSpc>
              <a:spcPct val="90000"/>
            </a:lnSpc>
            <a:spcBef>
              <a:spcPct val="0"/>
            </a:spcBef>
            <a:spcAft>
              <a:spcPct val="35000"/>
            </a:spcAft>
          </a:pPr>
          <a:r>
            <a:rPr lang="el-GR" sz="1800" kern="1200" dirty="0" smtClean="0"/>
            <a:t>• Εκπαίδευση</a:t>
          </a:r>
        </a:p>
        <a:p>
          <a:pPr lvl="0" algn="ctr" defTabSz="800100">
            <a:lnSpc>
              <a:spcPct val="90000"/>
            </a:lnSpc>
            <a:spcBef>
              <a:spcPct val="0"/>
            </a:spcBef>
            <a:spcAft>
              <a:spcPct val="35000"/>
            </a:spcAft>
          </a:pPr>
          <a:r>
            <a:rPr lang="el-GR" sz="1800" kern="1200" dirty="0" smtClean="0"/>
            <a:t>• Κοινωνική πρόνοια</a:t>
          </a:r>
        </a:p>
      </dsp:txBody>
      <dsp:txXfrm>
        <a:off x="359328" y="2043750"/>
        <a:ext cx="2112969" cy="2602557"/>
      </dsp:txXfrm>
    </dsp:sp>
    <dsp:sp modelId="{DD5AAB07-AD5D-45DE-8FEE-5CCFDA878D8F}">
      <dsp:nvSpPr>
        <dsp:cNvPr id="0" name=""/>
        <dsp:cNvSpPr/>
      </dsp:nvSpPr>
      <dsp:spPr>
        <a:xfrm>
          <a:off x="2787417" y="1741099"/>
          <a:ext cx="2244443" cy="273403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C1B17F05-DA0E-48C1-B829-4B9ED9392261}">
      <dsp:nvSpPr>
        <dsp:cNvPr id="0" name=""/>
        <dsp:cNvSpPr/>
      </dsp:nvSpPr>
      <dsp:spPr>
        <a:xfrm>
          <a:off x="3036800" y="1978013"/>
          <a:ext cx="2244443" cy="2734031"/>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u="sng" kern="1200" dirty="0" smtClean="0">
              <a:solidFill>
                <a:srgbClr val="FF0000"/>
              </a:solidFill>
            </a:rPr>
            <a:t>Δομές ΕΚΤ+: </a:t>
          </a:r>
        </a:p>
        <a:p>
          <a:pPr lvl="0" algn="ctr" defTabSz="800100">
            <a:lnSpc>
              <a:spcPct val="90000"/>
            </a:lnSpc>
            <a:spcBef>
              <a:spcPct val="0"/>
            </a:spcBef>
            <a:spcAft>
              <a:spcPct val="35000"/>
            </a:spcAft>
          </a:pPr>
          <a:r>
            <a:rPr lang="el-GR" sz="1800" kern="1200" dirty="0" smtClean="0"/>
            <a:t>• Κοινωνικές Δομές (Κέντρα Κοινότητας, Δομές ΑμεΑ, Δομές καταπολέμησης βίας, ΚΗΦΗ, Κοινωνικά παντοπωλεία, κλπ)</a:t>
          </a:r>
        </a:p>
        <a:p>
          <a:pPr lvl="0" algn="ctr" defTabSz="800100">
            <a:lnSpc>
              <a:spcPct val="90000"/>
            </a:lnSpc>
            <a:spcBef>
              <a:spcPct val="0"/>
            </a:spcBef>
            <a:spcAft>
              <a:spcPct val="35000"/>
            </a:spcAft>
          </a:pPr>
          <a:r>
            <a:rPr lang="el-GR" sz="1800" kern="1200" dirty="0" smtClean="0"/>
            <a:t>• Δομές Υγείας</a:t>
          </a:r>
        </a:p>
      </dsp:txBody>
      <dsp:txXfrm>
        <a:off x="3102537" y="2043750"/>
        <a:ext cx="2112969" cy="2602557"/>
      </dsp:txXfrm>
    </dsp:sp>
    <dsp:sp modelId="{E170CA3C-1939-4513-89F7-45F66435E582}">
      <dsp:nvSpPr>
        <dsp:cNvPr id="0" name=""/>
        <dsp:cNvSpPr/>
      </dsp:nvSpPr>
      <dsp:spPr>
        <a:xfrm>
          <a:off x="5199032" y="27"/>
          <a:ext cx="2907631" cy="108831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5BD71C1-9F48-4EB6-A194-6B7634BFBB12}">
      <dsp:nvSpPr>
        <dsp:cNvPr id="0" name=""/>
        <dsp:cNvSpPr/>
      </dsp:nvSpPr>
      <dsp:spPr>
        <a:xfrm>
          <a:off x="5448415" y="236941"/>
          <a:ext cx="2907631" cy="1088313"/>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b="1" kern="1200" dirty="0" smtClean="0"/>
            <a:t>ΕΠ Ανάπτυξη Ανθρώπινου Δυναμικού-Εκπαίδευση και Δια Βίου Μάθηση</a:t>
          </a:r>
          <a:endParaRPr lang="el-GR" sz="2000" b="1" kern="1200" dirty="0"/>
        </a:p>
      </dsp:txBody>
      <dsp:txXfrm>
        <a:off x="5480291" y="268817"/>
        <a:ext cx="2843879" cy="1024561"/>
      </dsp:txXfrm>
    </dsp:sp>
    <dsp:sp modelId="{9827AC5B-1A48-4147-95F8-8318DC85C37E}">
      <dsp:nvSpPr>
        <dsp:cNvPr id="0" name=""/>
        <dsp:cNvSpPr/>
      </dsp:nvSpPr>
      <dsp:spPr>
        <a:xfrm>
          <a:off x="5530626" y="1741099"/>
          <a:ext cx="2244443" cy="273403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EB7EE320-B805-4473-BFBE-B47CBECDC0EC}">
      <dsp:nvSpPr>
        <dsp:cNvPr id="0" name=""/>
        <dsp:cNvSpPr/>
      </dsp:nvSpPr>
      <dsp:spPr>
        <a:xfrm>
          <a:off x="5780009" y="1978013"/>
          <a:ext cx="2244443" cy="2734031"/>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kern="1200" dirty="0" smtClean="0"/>
            <a:t>• Απασχόληση</a:t>
          </a:r>
        </a:p>
        <a:p>
          <a:pPr lvl="0" algn="ctr" defTabSz="800100">
            <a:lnSpc>
              <a:spcPct val="90000"/>
            </a:lnSpc>
            <a:spcBef>
              <a:spcPct val="0"/>
            </a:spcBef>
            <a:spcAft>
              <a:spcPct val="35000"/>
            </a:spcAft>
          </a:pPr>
          <a:r>
            <a:rPr lang="el-GR" sz="1800" kern="1200" dirty="0" smtClean="0"/>
            <a:t>• Εκπαίδευση και τη δια βίου μάθηση</a:t>
          </a:r>
        </a:p>
        <a:p>
          <a:pPr lvl="0" algn="ctr" defTabSz="800100">
            <a:lnSpc>
              <a:spcPct val="90000"/>
            </a:lnSpc>
            <a:spcBef>
              <a:spcPct val="0"/>
            </a:spcBef>
            <a:spcAft>
              <a:spcPct val="35000"/>
            </a:spcAft>
          </a:pPr>
          <a:r>
            <a:rPr lang="el-GR" sz="1800" kern="1200" dirty="0" smtClean="0"/>
            <a:t>• Επισιτιστική Βοήθεια και Υλική Στέρηση (ΕΒΥΣ)</a:t>
          </a:r>
          <a:endParaRPr lang="el-GR" sz="1800" kern="1200" dirty="0"/>
        </a:p>
      </dsp:txBody>
      <dsp:txXfrm>
        <a:off x="5845746" y="2043750"/>
        <a:ext cx="2112969" cy="260255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F9D70-3911-427D-95CB-B9F8D9B5E38B}">
      <dsp:nvSpPr>
        <dsp:cNvPr id="0" name=""/>
        <dsp:cNvSpPr/>
      </dsp:nvSpPr>
      <dsp:spPr>
        <a:xfrm>
          <a:off x="0" y="522958"/>
          <a:ext cx="9144000" cy="1494166"/>
        </a:xfrm>
        <a:prstGeom prst="roundRect">
          <a:avLst>
            <a:gd name="adj" fmla="val 1000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el-GR" sz="2400" kern="1200" dirty="0" smtClean="0">
              <a:solidFill>
                <a:srgbClr val="FF0000"/>
              </a:solidFill>
              <a:effectLst>
                <a:outerShdw blurRad="38100" dist="38100" dir="2700000" algn="tl">
                  <a:srgbClr val="000000">
                    <a:alpha val="43137"/>
                  </a:srgbClr>
                </a:outerShdw>
              </a:effectLst>
            </a:rPr>
            <a:t>5.</a:t>
          </a:r>
          <a:r>
            <a:rPr lang="el-GR" sz="2400" kern="1200" dirty="0" smtClean="0">
              <a:solidFill>
                <a:srgbClr val="FF0000"/>
              </a:solidFill>
            </a:rPr>
            <a:t> </a:t>
          </a:r>
          <a:r>
            <a:rPr lang="el-GR" sz="2400" kern="1200" dirty="0" smtClean="0"/>
            <a:t>Μια Ευρώπη πιο κοντά στους πολίτες της, μέσω της προώθησης της βιώσιμης και ολοκληρωμένης ανάπτυξης των αστικών, αγροτικών και παράκτιων περιοχών, καθώς και μέσω της στήριξης τοπικών πρωτοβουλιών</a:t>
          </a:r>
          <a:endParaRPr lang="el-GR" sz="2400" kern="1200" dirty="0"/>
        </a:p>
      </dsp:txBody>
      <dsp:txXfrm>
        <a:off x="43763" y="566721"/>
        <a:ext cx="9056474" cy="1406640"/>
      </dsp:txXfrm>
    </dsp:sp>
    <dsp:sp modelId="{7BFC13D4-D6E1-4EBA-AABF-FE4B0F87D3CD}">
      <dsp:nvSpPr>
        <dsp:cNvPr id="0" name=""/>
        <dsp:cNvSpPr/>
      </dsp:nvSpPr>
      <dsp:spPr>
        <a:xfrm>
          <a:off x="0" y="2281531"/>
          <a:ext cx="1444006" cy="1494166"/>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E803C810-71F1-4EFE-8BD6-42D1CE82AA75}">
      <dsp:nvSpPr>
        <dsp:cNvPr id="0" name=""/>
        <dsp:cNvSpPr/>
      </dsp:nvSpPr>
      <dsp:spPr>
        <a:xfrm>
          <a:off x="1571276" y="2286073"/>
          <a:ext cx="7560184" cy="1494166"/>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l-GR" sz="1300" b="0" u="none" kern="1200" dirty="0" smtClean="0">
              <a:solidFill>
                <a:schemeClr val="bg1"/>
              </a:solidFill>
            </a:rPr>
            <a:t>• Ολοκληρωμένες Χωρικές Παρεμβάσεις</a:t>
          </a:r>
        </a:p>
        <a:p>
          <a:pPr lvl="0" algn="ctr" defTabSz="577850">
            <a:lnSpc>
              <a:spcPct val="90000"/>
            </a:lnSpc>
            <a:spcBef>
              <a:spcPct val="0"/>
            </a:spcBef>
            <a:spcAft>
              <a:spcPct val="35000"/>
            </a:spcAft>
          </a:pPr>
          <a:r>
            <a:rPr lang="el-GR" sz="1300" b="0" u="none" kern="1200" dirty="0" smtClean="0">
              <a:solidFill>
                <a:schemeClr val="bg1"/>
              </a:solidFill>
            </a:rPr>
            <a:t>• Βιώσιμη Αστική Ανάπτυξη</a:t>
          </a:r>
        </a:p>
        <a:p>
          <a:pPr lvl="0" algn="ctr" defTabSz="577850">
            <a:lnSpc>
              <a:spcPct val="90000"/>
            </a:lnSpc>
            <a:spcBef>
              <a:spcPct val="0"/>
            </a:spcBef>
            <a:spcAft>
              <a:spcPct val="35000"/>
            </a:spcAft>
          </a:pPr>
          <a:r>
            <a:rPr lang="el-GR" sz="1300" b="0" u="none" kern="1200" dirty="0" smtClean="0">
              <a:solidFill>
                <a:schemeClr val="bg1"/>
              </a:solidFill>
            </a:rPr>
            <a:t>• Τοπική Ανάπτυξη με Πρωτοβουλία Τοπικών Κοινοτήτων (</a:t>
          </a:r>
          <a:r>
            <a:rPr lang="el-GR" sz="1300" b="0" u="none" kern="1200" dirty="0" err="1" smtClean="0">
              <a:solidFill>
                <a:schemeClr val="bg1"/>
              </a:solidFill>
            </a:rPr>
            <a:t>ΤΑΠΤοΚ</a:t>
          </a:r>
          <a:r>
            <a:rPr lang="el-GR" sz="1300" b="0" u="none" kern="1200" dirty="0" smtClean="0">
              <a:solidFill>
                <a:schemeClr val="bg1"/>
              </a:solidFill>
            </a:rPr>
            <a:t>)</a:t>
          </a:r>
        </a:p>
        <a:p>
          <a:pPr lvl="0" algn="ctr" defTabSz="577850">
            <a:lnSpc>
              <a:spcPct val="90000"/>
            </a:lnSpc>
            <a:spcBef>
              <a:spcPct val="0"/>
            </a:spcBef>
            <a:spcAft>
              <a:spcPct val="35000"/>
            </a:spcAft>
          </a:pPr>
          <a:r>
            <a:rPr lang="el-GR" sz="1300" b="0" u="none" kern="1200" dirty="0" smtClean="0">
              <a:solidFill>
                <a:schemeClr val="bg1"/>
              </a:solidFill>
            </a:rPr>
            <a:t>Θα εφαρμοστούν σε περιοχές που θα πληρούν κατ’ ελάχιστο τα κριτήρια που θα προσδιοριστούν από τις Εθνικές Αρχές </a:t>
          </a:r>
        </a:p>
      </dsp:txBody>
      <dsp:txXfrm>
        <a:off x="1644228" y="2359025"/>
        <a:ext cx="7414280" cy="1348262"/>
      </dsp:txXfrm>
    </dsp:sp>
    <dsp:sp modelId="{43BA5AF1-B575-426D-8906-2231BD06603D}">
      <dsp:nvSpPr>
        <dsp:cNvPr id="0" name=""/>
        <dsp:cNvSpPr/>
      </dsp:nvSpPr>
      <dsp:spPr>
        <a:xfrm>
          <a:off x="0" y="3959539"/>
          <a:ext cx="1400810" cy="1494166"/>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7B4FD00F-0487-4212-9FEA-B4BA15080121}">
      <dsp:nvSpPr>
        <dsp:cNvPr id="0" name=""/>
        <dsp:cNvSpPr/>
      </dsp:nvSpPr>
      <dsp:spPr>
        <a:xfrm>
          <a:off x="1571276" y="3959539"/>
          <a:ext cx="7560184" cy="1494166"/>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l-GR" sz="1300" kern="1200" dirty="0" smtClean="0"/>
            <a:t>1. Ολοκληρωμένες παρεμβάσεις σε αστικές περιοχές.</a:t>
          </a:r>
        </a:p>
        <a:p>
          <a:pPr lvl="0" algn="ctr" defTabSz="577850">
            <a:lnSpc>
              <a:spcPct val="90000"/>
            </a:lnSpc>
            <a:spcBef>
              <a:spcPct val="0"/>
            </a:spcBef>
            <a:spcAft>
              <a:spcPct val="35000"/>
            </a:spcAft>
          </a:pPr>
          <a:r>
            <a:rPr lang="el-GR" sz="1300" kern="1200" dirty="0" smtClean="0"/>
            <a:t>2. Εφαρμογή ολοκληρωμένων στρατηγικών (ΟΧΕ, ΤΑΠΤΟΚ) στις ορεινές, αγροτικές και παράκτιες περιοχές</a:t>
          </a:r>
        </a:p>
        <a:p>
          <a:pPr lvl="0" algn="ctr" defTabSz="577850">
            <a:lnSpc>
              <a:spcPct val="90000"/>
            </a:lnSpc>
            <a:spcBef>
              <a:spcPct val="0"/>
            </a:spcBef>
            <a:spcAft>
              <a:spcPct val="35000"/>
            </a:spcAft>
          </a:pPr>
          <a:r>
            <a:rPr lang="el-GR" sz="1300" kern="1200" dirty="0" smtClean="0"/>
            <a:t>3. Ολοκληρωμένες στρατηγικές σε περιοχές που εμφανίζουν χωρική και θεματική συνέχεια</a:t>
          </a:r>
          <a:endParaRPr lang="el-GR" sz="1300" kern="1200" dirty="0"/>
        </a:p>
      </dsp:txBody>
      <dsp:txXfrm>
        <a:off x="1644228" y="4032491"/>
        <a:ext cx="7414280" cy="134826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89D2DE-0120-4B7E-8BA1-47F95BAB385C}">
      <dsp:nvSpPr>
        <dsp:cNvPr id="0" name=""/>
        <dsp:cNvSpPr/>
      </dsp:nvSpPr>
      <dsp:spPr>
        <a:xfrm>
          <a:off x="0" y="0"/>
          <a:ext cx="9144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600A5D-A516-433F-A6A2-24CD1AB0EE51}">
      <dsp:nvSpPr>
        <dsp:cNvPr id="0" name=""/>
        <dsp:cNvSpPr/>
      </dsp:nvSpPr>
      <dsp:spPr>
        <a:xfrm>
          <a:off x="0" y="0"/>
          <a:ext cx="1396746" cy="4120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r>
            <a:rPr lang="el-GR" sz="3500" kern="1200" dirty="0" smtClean="0"/>
            <a:t>ΕΤΠΑ</a:t>
          </a:r>
          <a:endParaRPr lang="el-GR" sz="3500" kern="1200" dirty="0"/>
        </a:p>
      </dsp:txBody>
      <dsp:txXfrm>
        <a:off x="0" y="0"/>
        <a:ext cx="1396746" cy="4120232"/>
      </dsp:txXfrm>
    </dsp:sp>
    <dsp:sp modelId="{2D15FF44-B905-4A5A-BACE-3EB94F3FC85A}">
      <dsp:nvSpPr>
        <dsp:cNvPr id="0" name=""/>
        <dsp:cNvSpPr/>
      </dsp:nvSpPr>
      <dsp:spPr>
        <a:xfrm>
          <a:off x="1533906" y="27813"/>
          <a:ext cx="7178040" cy="556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l-GR" sz="1500" kern="1200" dirty="0" smtClean="0"/>
            <a:t>Κατασκευή αεροδρομίων. Εξαίρεση ενίσχυση της ασφάλειας και της μετρίαση των περιβαλλοντικών επιδράσεων στα υφιστάμενα αεροδρόμια.</a:t>
          </a:r>
          <a:endParaRPr lang="el-GR" sz="1500" kern="1200" dirty="0"/>
        </a:p>
      </dsp:txBody>
      <dsp:txXfrm>
        <a:off x="1533906" y="27813"/>
        <a:ext cx="7178040" cy="556271"/>
      </dsp:txXfrm>
    </dsp:sp>
    <dsp:sp modelId="{9B5DC7C4-67CF-4EA3-B206-A1E0C7620BC3}">
      <dsp:nvSpPr>
        <dsp:cNvPr id="0" name=""/>
        <dsp:cNvSpPr/>
      </dsp:nvSpPr>
      <dsp:spPr>
        <a:xfrm>
          <a:off x="1396746" y="584085"/>
          <a:ext cx="73152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1BB96B-2472-4988-B06A-4F4FF721D0BC}">
      <dsp:nvSpPr>
        <dsp:cNvPr id="0" name=""/>
        <dsp:cNvSpPr/>
      </dsp:nvSpPr>
      <dsp:spPr>
        <a:xfrm>
          <a:off x="1533906" y="611898"/>
          <a:ext cx="7178040" cy="556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l-GR" sz="1500" kern="1200" dirty="0" smtClean="0"/>
            <a:t>Επενδύσεις σε ΧΥΤΥ/ΧΥΤΑ. Εξαίρεση τον παροπλισμό τους, την μετατροπή τους και αύξηση της ασφάλειας των υφιστάμενων.</a:t>
          </a:r>
          <a:endParaRPr lang="el-GR" sz="1500" kern="1200" dirty="0"/>
        </a:p>
      </dsp:txBody>
      <dsp:txXfrm>
        <a:off x="1533906" y="611898"/>
        <a:ext cx="7178040" cy="556271"/>
      </dsp:txXfrm>
    </dsp:sp>
    <dsp:sp modelId="{BBDD4BB5-E8D7-4FB7-87DA-CD323EA53B13}">
      <dsp:nvSpPr>
        <dsp:cNvPr id="0" name=""/>
        <dsp:cNvSpPr/>
      </dsp:nvSpPr>
      <dsp:spPr>
        <a:xfrm>
          <a:off x="1396746" y="1168170"/>
          <a:ext cx="73152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704C8C-3F24-462C-AFA5-2A9378209686}">
      <dsp:nvSpPr>
        <dsp:cNvPr id="0" name=""/>
        <dsp:cNvSpPr/>
      </dsp:nvSpPr>
      <dsp:spPr>
        <a:xfrm>
          <a:off x="1533906" y="1195983"/>
          <a:ext cx="7178040" cy="556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l-GR" sz="1500" kern="1200" dirty="0" smtClean="0"/>
            <a:t>Επενδύσεις για την αύξηση της δυναμικότητας των εγκαταστάσεων εναπομεινάντων αποβλήτων.</a:t>
          </a:r>
          <a:endParaRPr lang="el-GR" sz="1500" kern="1200" dirty="0"/>
        </a:p>
      </dsp:txBody>
      <dsp:txXfrm>
        <a:off x="1533906" y="1195983"/>
        <a:ext cx="7178040" cy="556271"/>
      </dsp:txXfrm>
    </dsp:sp>
    <dsp:sp modelId="{8E8562F0-12AD-4293-ABCC-3F325BD0F8EE}">
      <dsp:nvSpPr>
        <dsp:cNvPr id="0" name=""/>
        <dsp:cNvSpPr/>
      </dsp:nvSpPr>
      <dsp:spPr>
        <a:xfrm>
          <a:off x="1396746" y="1752255"/>
          <a:ext cx="73152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BAE12C-849A-4F69-9676-B0F066548709}">
      <dsp:nvSpPr>
        <dsp:cNvPr id="0" name=""/>
        <dsp:cNvSpPr/>
      </dsp:nvSpPr>
      <dsp:spPr>
        <a:xfrm>
          <a:off x="1533906" y="1780068"/>
          <a:ext cx="7178040" cy="556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l-GR" sz="1500" kern="1200" dirty="0" smtClean="0"/>
            <a:t>Επενδύσεις για την παραγωγή, επεξεργασία, αποθήκευση και διανομή ορυκτών καυσίμων (φυσικό αέριο).</a:t>
          </a:r>
          <a:endParaRPr lang="el-GR" sz="1500" kern="1200" dirty="0"/>
        </a:p>
      </dsp:txBody>
      <dsp:txXfrm>
        <a:off x="1533906" y="1780068"/>
        <a:ext cx="7178040" cy="556271"/>
      </dsp:txXfrm>
    </dsp:sp>
    <dsp:sp modelId="{99A9EB2F-D69C-417F-8ECF-28A7DCD8EF8D}">
      <dsp:nvSpPr>
        <dsp:cNvPr id="0" name=""/>
        <dsp:cNvSpPr/>
      </dsp:nvSpPr>
      <dsp:spPr>
        <a:xfrm>
          <a:off x="1396746" y="2336340"/>
          <a:ext cx="73152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1655AC-5140-4712-84EE-A5A51ECF7DDB}">
      <dsp:nvSpPr>
        <dsp:cNvPr id="0" name=""/>
        <dsp:cNvSpPr/>
      </dsp:nvSpPr>
      <dsp:spPr>
        <a:xfrm>
          <a:off x="1533906" y="2364154"/>
          <a:ext cx="7178040" cy="556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l-GR" sz="1500" kern="1200" dirty="0" smtClean="0"/>
            <a:t>Προμήθεια σιδηροδρομικού τροχαίου υλικού</a:t>
          </a:r>
          <a:endParaRPr lang="el-GR" sz="1500" kern="1200" dirty="0"/>
        </a:p>
      </dsp:txBody>
      <dsp:txXfrm>
        <a:off x="1533906" y="2364154"/>
        <a:ext cx="7178040" cy="556271"/>
      </dsp:txXfrm>
    </dsp:sp>
    <dsp:sp modelId="{BAB70FBC-B4B0-48F1-9FB7-32C024F69AD1}">
      <dsp:nvSpPr>
        <dsp:cNvPr id="0" name=""/>
        <dsp:cNvSpPr/>
      </dsp:nvSpPr>
      <dsp:spPr>
        <a:xfrm>
          <a:off x="1396746" y="2920425"/>
          <a:ext cx="73152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E5897B-09E4-4CC3-A57C-4210270195CB}">
      <dsp:nvSpPr>
        <dsp:cNvPr id="0" name=""/>
        <dsp:cNvSpPr/>
      </dsp:nvSpPr>
      <dsp:spPr>
        <a:xfrm>
          <a:off x="1533906" y="2948239"/>
          <a:ext cx="7178040" cy="556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l-GR" sz="1500" kern="1200" dirty="0" smtClean="0"/>
            <a:t>Η παρασκευή, επεξεργασία και εμπορία καπνού και προϊόντων καπνού.</a:t>
          </a:r>
          <a:endParaRPr lang="el-GR" sz="1500" kern="1200" dirty="0"/>
        </a:p>
      </dsp:txBody>
      <dsp:txXfrm>
        <a:off x="1533906" y="2948239"/>
        <a:ext cx="7178040" cy="556271"/>
      </dsp:txXfrm>
    </dsp:sp>
    <dsp:sp modelId="{405F9C78-0294-4CC3-BA79-CA557B1EAB34}">
      <dsp:nvSpPr>
        <dsp:cNvPr id="0" name=""/>
        <dsp:cNvSpPr/>
      </dsp:nvSpPr>
      <dsp:spPr>
        <a:xfrm>
          <a:off x="1396746" y="3504510"/>
          <a:ext cx="73152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645666-B8E1-49B4-833E-D6ACCF3176CB}">
      <dsp:nvSpPr>
        <dsp:cNvPr id="0" name=""/>
        <dsp:cNvSpPr/>
      </dsp:nvSpPr>
      <dsp:spPr>
        <a:xfrm>
          <a:off x="1533906" y="3532324"/>
          <a:ext cx="7178040" cy="556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l-GR" sz="1500" kern="1200" dirty="0" smtClean="0"/>
            <a:t>Οι προβληματικές επιχειρήσεις.</a:t>
          </a:r>
          <a:endParaRPr lang="el-GR" sz="1500" kern="1200" dirty="0"/>
        </a:p>
      </dsp:txBody>
      <dsp:txXfrm>
        <a:off x="1533906" y="3532324"/>
        <a:ext cx="7178040" cy="556271"/>
      </dsp:txXfrm>
    </dsp:sp>
    <dsp:sp modelId="{8E2C583D-8F53-44CE-9414-6C7CC2ED032A}">
      <dsp:nvSpPr>
        <dsp:cNvPr id="0" name=""/>
        <dsp:cNvSpPr/>
      </dsp:nvSpPr>
      <dsp:spPr>
        <a:xfrm>
          <a:off x="1396746" y="4088595"/>
          <a:ext cx="7315200" cy="0"/>
        </a:xfrm>
        <a:prstGeom prst="line">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89D2DE-0120-4B7E-8BA1-47F95BAB385C}">
      <dsp:nvSpPr>
        <dsp:cNvPr id="0" name=""/>
        <dsp:cNvSpPr/>
      </dsp:nvSpPr>
      <dsp:spPr>
        <a:xfrm>
          <a:off x="0" y="0"/>
          <a:ext cx="9144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600A5D-A516-433F-A6A2-24CD1AB0EE51}">
      <dsp:nvSpPr>
        <dsp:cNvPr id="0" name=""/>
        <dsp:cNvSpPr/>
      </dsp:nvSpPr>
      <dsp:spPr>
        <a:xfrm>
          <a:off x="0" y="0"/>
          <a:ext cx="1410535" cy="1512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lvl="0" algn="l" defTabSz="1555750">
            <a:lnSpc>
              <a:spcPct val="90000"/>
            </a:lnSpc>
            <a:spcBef>
              <a:spcPct val="0"/>
            </a:spcBef>
            <a:spcAft>
              <a:spcPct val="35000"/>
            </a:spcAft>
          </a:pPr>
          <a:r>
            <a:rPr lang="el-GR" sz="3500" kern="1200" dirty="0" smtClean="0"/>
            <a:t>ΕΚΤ</a:t>
          </a:r>
          <a:endParaRPr lang="el-GR" sz="3500" kern="1200" dirty="0"/>
        </a:p>
      </dsp:txBody>
      <dsp:txXfrm>
        <a:off x="0" y="0"/>
        <a:ext cx="1410535" cy="1512168"/>
      </dsp:txXfrm>
    </dsp:sp>
    <dsp:sp modelId="{2D15FF44-B905-4A5A-BACE-3EB94F3FC85A}">
      <dsp:nvSpPr>
        <dsp:cNvPr id="0" name=""/>
        <dsp:cNvSpPr/>
      </dsp:nvSpPr>
      <dsp:spPr>
        <a:xfrm>
          <a:off x="1547695" y="48658"/>
          <a:ext cx="7178040" cy="575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l-GR" sz="1500" kern="1200" dirty="0" smtClean="0"/>
            <a:t>Η αγορά γης, ακινήτων και η υλοποίηση υποδομών.</a:t>
          </a:r>
          <a:endParaRPr lang="el-GR" sz="1500" kern="1200" dirty="0"/>
        </a:p>
      </dsp:txBody>
      <dsp:txXfrm>
        <a:off x="1547695" y="48658"/>
        <a:ext cx="7178040" cy="575207"/>
      </dsp:txXfrm>
    </dsp:sp>
    <dsp:sp modelId="{9B5DC7C4-67CF-4EA3-B206-A1E0C7620BC3}">
      <dsp:nvSpPr>
        <dsp:cNvPr id="0" name=""/>
        <dsp:cNvSpPr/>
      </dsp:nvSpPr>
      <dsp:spPr>
        <a:xfrm>
          <a:off x="1410535" y="623865"/>
          <a:ext cx="73152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3F7163-C75F-461A-8ADC-33FDE40BDBF4}">
      <dsp:nvSpPr>
        <dsp:cNvPr id="0" name=""/>
        <dsp:cNvSpPr/>
      </dsp:nvSpPr>
      <dsp:spPr>
        <a:xfrm>
          <a:off x="1547695" y="672523"/>
          <a:ext cx="7178040" cy="788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l-GR" sz="1500" kern="1200" dirty="0" smtClean="0"/>
            <a:t>Η αγορά επίπλωσης, εξοπλισμού και οχημάτων. Εκτός αν είναι απαραίτητη, ή αν αποσβήνονται πλήρως, ή συνιστά την πιο οικονομική επιλογή.</a:t>
          </a:r>
          <a:endParaRPr lang="el-GR" sz="1500" kern="1200" dirty="0"/>
        </a:p>
      </dsp:txBody>
      <dsp:txXfrm>
        <a:off x="1547695" y="672523"/>
        <a:ext cx="7178040" cy="788845"/>
      </dsp:txXfrm>
    </dsp:sp>
    <dsp:sp modelId="{A821F2DB-3FA2-4EC1-B88A-33D325E95CFF}">
      <dsp:nvSpPr>
        <dsp:cNvPr id="0" name=""/>
        <dsp:cNvSpPr/>
      </dsp:nvSpPr>
      <dsp:spPr>
        <a:xfrm>
          <a:off x="1410535" y="1512168"/>
          <a:ext cx="7315200" cy="0"/>
        </a:xfrm>
        <a:prstGeom prst="line">
          <a:avLst/>
        </a:prstGeom>
        <a:solidFill>
          <a:schemeClr val="accent1">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C74C6-2434-4499-AD00-6328761C1F45}">
      <dsp:nvSpPr>
        <dsp:cNvPr id="0" name=""/>
        <dsp:cNvSpPr/>
      </dsp:nvSpPr>
      <dsp:spPr>
        <a:xfrm rot="5400000">
          <a:off x="5217028" y="-2361355"/>
          <a:ext cx="1973156" cy="7189278"/>
        </a:xfrm>
        <a:prstGeom prst="round2SameRect">
          <a:avLst/>
        </a:prstGeom>
        <a:solidFill>
          <a:schemeClr val="accent1">
            <a:alpha val="90000"/>
            <a:tint val="40000"/>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 </a:t>
          </a:r>
          <a:r>
            <a:rPr lang="el-GR" sz="1400" kern="1200" dirty="0" smtClean="0"/>
            <a:t>Αύξηση του ορίου για την χρηματοδότηση επενδυτικών σχεδίων από 200.000€ σε 400.000€.</a:t>
          </a:r>
          <a:endParaRPr lang="el-GR" sz="1400" kern="1200" dirty="0"/>
        </a:p>
        <a:p>
          <a:pPr marL="114300" lvl="1" indent="-114300" algn="l" defTabSz="622300">
            <a:lnSpc>
              <a:spcPct val="90000"/>
            </a:lnSpc>
            <a:spcBef>
              <a:spcPct val="0"/>
            </a:spcBef>
            <a:spcAft>
              <a:spcPct val="15000"/>
            </a:spcAft>
            <a:buChar char="••"/>
          </a:pPr>
          <a:r>
            <a:rPr lang="en-US" sz="1400" kern="1200" dirty="0" smtClean="0"/>
            <a:t> </a:t>
          </a:r>
          <a:r>
            <a:rPr lang="el-GR" sz="1400" kern="1200" dirty="0" smtClean="0"/>
            <a:t>Αύξηση του ορίου για υποδομές έρευνας από 1 εκ€ σε 2 εκ€.</a:t>
          </a:r>
          <a:endParaRPr lang="el-GR" sz="1400" kern="1200" dirty="0"/>
        </a:p>
        <a:p>
          <a:pPr marL="114300" lvl="1" indent="-114300" algn="l" defTabSz="622300">
            <a:lnSpc>
              <a:spcPct val="90000"/>
            </a:lnSpc>
            <a:spcBef>
              <a:spcPct val="0"/>
            </a:spcBef>
            <a:spcAft>
              <a:spcPct val="15000"/>
            </a:spcAft>
            <a:buChar char="••"/>
          </a:pPr>
          <a:r>
            <a:rPr lang="en-US" sz="1400" kern="1200" dirty="0" smtClean="0"/>
            <a:t> </a:t>
          </a:r>
          <a:r>
            <a:rPr lang="el-GR" sz="1400" kern="1200" dirty="0" smtClean="0"/>
            <a:t>Χρηματοδότηση επενδύσεων επιχειρήσεων ή συνεργατικών σχημάτων με ερευνητικούς φορείς για Ε&amp;Α.</a:t>
          </a:r>
          <a:endParaRPr lang="el-GR" sz="1400" kern="1200" dirty="0"/>
        </a:p>
        <a:p>
          <a:pPr marL="114300" lvl="1" indent="-114300" algn="l" defTabSz="622300">
            <a:lnSpc>
              <a:spcPct val="90000"/>
            </a:lnSpc>
            <a:spcBef>
              <a:spcPct val="0"/>
            </a:spcBef>
            <a:spcAft>
              <a:spcPct val="15000"/>
            </a:spcAft>
            <a:buChar char="••"/>
          </a:pPr>
          <a:r>
            <a:rPr lang="en-US" sz="1400" kern="1200" dirty="0" smtClean="0"/>
            <a:t> </a:t>
          </a:r>
          <a:r>
            <a:rPr lang="el-GR" sz="1400" kern="1200" dirty="0" smtClean="0"/>
            <a:t>Χρηματοδότηση επενδύσεων επιχειρήσεων για ΤΠΕ (πχ. ηλεκτρονικό εμπόριο). </a:t>
          </a:r>
          <a:endParaRPr lang="el-GR" sz="1400" kern="1200" dirty="0"/>
        </a:p>
        <a:p>
          <a:pPr marL="114300" lvl="1" indent="-114300" algn="l" defTabSz="622300">
            <a:lnSpc>
              <a:spcPct val="90000"/>
            </a:lnSpc>
            <a:spcBef>
              <a:spcPct val="0"/>
            </a:spcBef>
            <a:spcAft>
              <a:spcPct val="15000"/>
            </a:spcAft>
            <a:buChar char="••"/>
          </a:pPr>
          <a:r>
            <a:rPr lang="en-US" sz="1400" kern="1200" dirty="0" smtClean="0"/>
            <a:t> </a:t>
          </a:r>
          <a:r>
            <a:rPr lang="el-GR" sz="1400" kern="1200" dirty="0" smtClean="0"/>
            <a:t>Επιχειρηματικά </a:t>
          </a:r>
          <a:r>
            <a:rPr lang="el-GR" sz="1400" kern="1200" dirty="0"/>
            <a:t>πάρκα και λοιπές υποδομές στέγασης επιχειρήσεων θα χρηματοδοτηθούν από το Τομεακό ή είναι επιλέξιμες και στα ΠΕΠ;</a:t>
          </a:r>
        </a:p>
      </dsp:txBody>
      <dsp:txXfrm rot="-5400000">
        <a:off x="2608967" y="343028"/>
        <a:ext cx="7092956" cy="1780512"/>
      </dsp:txXfrm>
    </dsp:sp>
    <dsp:sp modelId="{7888A3CF-1892-4550-B6DF-D28FCED97664}">
      <dsp:nvSpPr>
        <dsp:cNvPr id="0" name=""/>
        <dsp:cNvSpPr/>
      </dsp:nvSpPr>
      <dsp:spPr>
        <a:xfrm>
          <a:off x="1435002" y="61"/>
          <a:ext cx="1173964" cy="2466445"/>
        </a:xfrm>
        <a:prstGeom prst="roundRect">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l-GR" sz="6500" kern="1200" dirty="0" smtClean="0"/>
            <a:t>1</a:t>
          </a:r>
          <a:endParaRPr lang="el-GR" sz="6500" kern="1200" dirty="0"/>
        </a:p>
      </dsp:txBody>
      <dsp:txXfrm>
        <a:off x="1492310" y="57369"/>
        <a:ext cx="1059348" cy="2351829"/>
      </dsp:txXfrm>
    </dsp:sp>
    <dsp:sp modelId="{992298D7-8AF3-436F-B485-0F9E5CF8F301}">
      <dsp:nvSpPr>
        <dsp:cNvPr id="0" name=""/>
        <dsp:cNvSpPr/>
      </dsp:nvSpPr>
      <dsp:spPr>
        <a:xfrm rot="5400000">
          <a:off x="5217028" y="228412"/>
          <a:ext cx="1973156" cy="7189278"/>
        </a:xfrm>
        <a:prstGeom prst="round2SameRect">
          <a:avLst/>
        </a:prstGeom>
        <a:solidFill>
          <a:schemeClr val="accent1">
            <a:alpha val="90000"/>
            <a:tint val="40000"/>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 Χρηματοδότηση παρεμβάσεων για την ενεργειακή αποδοτικότητα των αστικών κέντρων, όπως α) Παρεμβάσεις στο σύστημα του δημοτικού φωτισμού και σηματοδότησης, β)  Βιοκλιματικές παρεμβάσεις στον περιβάλλοντα χώρο επιλεγμένων κτιρίων και πλατειών, γ) Εγκατάσταση </a:t>
          </a:r>
          <a:r>
            <a:rPr lang="el-GR" sz="1400" kern="1200" dirty="0" err="1" smtClean="0"/>
            <a:t>φωτοβολταϊκών</a:t>
          </a:r>
          <a:r>
            <a:rPr lang="el-GR" sz="1400" kern="1200" dirty="0" smtClean="0"/>
            <a:t> (ΑΠΕ) σε δημοτικά κτίρια, δ) Αντικατάσταση ή εκσυγχρονισμός δημοτικών οχημάτων, κλπ</a:t>
          </a:r>
          <a:endParaRPr lang="el-GR" sz="1400" kern="1200" dirty="0"/>
        </a:p>
        <a:p>
          <a:pPr marL="114300" lvl="1" indent="-114300" algn="l" defTabSz="622300">
            <a:lnSpc>
              <a:spcPct val="90000"/>
            </a:lnSpc>
            <a:spcBef>
              <a:spcPct val="0"/>
            </a:spcBef>
            <a:spcAft>
              <a:spcPct val="15000"/>
            </a:spcAft>
            <a:buChar char="••"/>
          </a:pPr>
          <a:r>
            <a:rPr lang="el-GR" sz="1400" kern="1200" dirty="0" smtClean="0"/>
            <a:t>Ποιές </a:t>
          </a:r>
          <a:r>
            <a:rPr lang="el-GR" sz="1400" kern="1200" dirty="0"/>
            <a:t>μπορεί να είναι οι μικρές υποδομές στερεών </a:t>
          </a:r>
          <a:r>
            <a:rPr lang="el-GR" sz="1400" kern="1200" dirty="0" smtClean="0"/>
            <a:t>αποβλήτων που θα χρηματοδοτηθούν από τα ΠΕΠ;</a:t>
          </a:r>
          <a:endParaRPr lang="el-GR" sz="1400" kern="1200" dirty="0"/>
        </a:p>
        <a:p>
          <a:pPr marL="114300" lvl="1" indent="-114300" algn="l" defTabSz="622300">
            <a:lnSpc>
              <a:spcPct val="90000"/>
            </a:lnSpc>
            <a:spcBef>
              <a:spcPct val="0"/>
            </a:spcBef>
            <a:spcAft>
              <a:spcPct val="15000"/>
            </a:spcAft>
            <a:buChar char="••"/>
          </a:pPr>
          <a:r>
            <a:rPr lang="el-GR" sz="1400" kern="1200" dirty="0" smtClean="0"/>
            <a:t>Ποιο είναι το όριο </a:t>
          </a:r>
          <a:r>
            <a:rPr lang="el-GR" sz="1400" kern="1200" dirty="0"/>
            <a:t>του </a:t>
          </a:r>
          <a:r>
            <a:rPr lang="el-GR" sz="1400" kern="1200" dirty="0" smtClean="0"/>
            <a:t>π/υ μικρού </a:t>
          </a:r>
          <a:r>
            <a:rPr lang="el-GR" sz="1400" kern="1200" dirty="0"/>
            <a:t>μεγέθους αντιπλημμυρικών έργων; </a:t>
          </a:r>
        </a:p>
      </dsp:txBody>
      <dsp:txXfrm rot="-5400000">
        <a:off x="2608967" y="2932795"/>
        <a:ext cx="7092956" cy="1780512"/>
      </dsp:txXfrm>
    </dsp:sp>
    <dsp:sp modelId="{75359AAB-2B6E-42D1-8592-0343EA6EE86E}">
      <dsp:nvSpPr>
        <dsp:cNvPr id="0" name=""/>
        <dsp:cNvSpPr/>
      </dsp:nvSpPr>
      <dsp:spPr>
        <a:xfrm>
          <a:off x="1435002" y="2589829"/>
          <a:ext cx="1173964" cy="2466445"/>
        </a:xfrm>
        <a:prstGeom prst="roundRect">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l-GR" sz="6500" kern="1200" dirty="0" smtClean="0"/>
            <a:t>2</a:t>
          </a:r>
          <a:endParaRPr lang="el-GR" sz="6500" kern="1200" dirty="0"/>
        </a:p>
      </dsp:txBody>
      <dsp:txXfrm>
        <a:off x="1492310" y="2647137"/>
        <a:ext cx="1059348" cy="235182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C74C6-2434-4499-AD00-6328761C1F45}">
      <dsp:nvSpPr>
        <dsp:cNvPr id="0" name=""/>
        <dsp:cNvSpPr/>
      </dsp:nvSpPr>
      <dsp:spPr>
        <a:xfrm rot="5400000">
          <a:off x="5217028" y="-2361355"/>
          <a:ext cx="1973156" cy="7189278"/>
        </a:xfrm>
        <a:prstGeom prst="round2SameRect">
          <a:avLst/>
        </a:prstGeom>
        <a:solidFill>
          <a:schemeClr val="accent1">
            <a:alpha val="90000"/>
            <a:tint val="40000"/>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 </a:t>
          </a:r>
          <a:r>
            <a:rPr lang="el-GR" sz="1300" kern="1200" dirty="0" smtClean="0"/>
            <a:t>Χρηματοδότηση της διασύνδεση με ΔΕΔ-Μ</a:t>
          </a:r>
          <a:endParaRPr lang="el-GR" sz="1300" kern="1200" dirty="0"/>
        </a:p>
        <a:p>
          <a:pPr marL="114300" lvl="1" indent="-114300" algn="l" defTabSz="577850">
            <a:lnSpc>
              <a:spcPct val="90000"/>
            </a:lnSpc>
            <a:spcBef>
              <a:spcPct val="0"/>
            </a:spcBef>
            <a:spcAft>
              <a:spcPct val="15000"/>
            </a:spcAft>
            <a:buChar char="••"/>
          </a:pPr>
          <a:r>
            <a:rPr lang="el-GR" sz="1300" kern="1200" dirty="0" smtClean="0"/>
            <a:t> Χρηματοδότηση παρεμβάσεων που αφορούν την αστική κινητικότητα, όπως α) Δημιουργία πεζοδρόμων, β) Διαμόρφωση δρόμων σε οδούς ήπιας κυκλοφορίας, γ) Την βελτίωση /κατασκευή  κόμβων, δ)  Κατασκευή υπαίθριων δημοτικών χώρων στάθμευσης, ε) Παρεμβάσεις για τη διασφάλιση συνθηκών κίνησης για τα εμποδιζόμενα άτομα και ειδικότερα για τα άτομα με αναπηρίες, στ) Παρεμβάσεις για την κατασκευή / διαμόρφωση / σήμανση ποδηλατοδρόμων κλπ.</a:t>
          </a:r>
          <a:endParaRPr lang="el-GR" sz="1300" kern="1200" dirty="0"/>
        </a:p>
        <a:p>
          <a:pPr marL="114300" lvl="1" indent="-114300" algn="l" defTabSz="577850">
            <a:lnSpc>
              <a:spcPct val="90000"/>
            </a:lnSpc>
            <a:spcBef>
              <a:spcPct val="0"/>
            </a:spcBef>
            <a:spcAft>
              <a:spcPct val="15000"/>
            </a:spcAft>
            <a:buChar char="••"/>
          </a:pPr>
          <a:r>
            <a:rPr lang="el-GR" sz="1300" kern="1200" dirty="0" smtClean="0"/>
            <a:t>Χρηματοδότηση παρεμβάσεων που αφορούν την οδική ασφάλεια</a:t>
          </a:r>
          <a:endParaRPr lang="el-GR" sz="1300" kern="1200" dirty="0"/>
        </a:p>
        <a:p>
          <a:pPr marL="114300" lvl="1" indent="-114300" algn="l" defTabSz="577850">
            <a:lnSpc>
              <a:spcPct val="90000"/>
            </a:lnSpc>
            <a:spcBef>
              <a:spcPct val="0"/>
            </a:spcBef>
            <a:spcAft>
              <a:spcPct val="15000"/>
            </a:spcAft>
            <a:buChar char="••"/>
          </a:pPr>
          <a:r>
            <a:rPr lang="el-GR" sz="1300" kern="1200" dirty="0" smtClean="0"/>
            <a:t>Παρεμβάσεις που αφορούν έξυπνα συστήματα στον τομέα των μεταφορών θα χρηματοδοτηθούν από το Τομεακό ή είναι επιλέξιμες και στα ΠΕΠ;</a:t>
          </a:r>
          <a:endParaRPr lang="el-GR" sz="1300" kern="1200" dirty="0"/>
        </a:p>
      </dsp:txBody>
      <dsp:txXfrm rot="-5400000">
        <a:off x="2608967" y="343028"/>
        <a:ext cx="7092956" cy="1780512"/>
      </dsp:txXfrm>
    </dsp:sp>
    <dsp:sp modelId="{7888A3CF-1892-4550-B6DF-D28FCED97664}">
      <dsp:nvSpPr>
        <dsp:cNvPr id="0" name=""/>
        <dsp:cNvSpPr/>
      </dsp:nvSpPr>
      <dsp:spPr>
        <a:xfrm>
          <a:off x="1435002" y="61"/>
          <a:ext cx="1173964" cy="2466445"/>
        </a:xfrm>
        <a:prstGeom prst="roundRect">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l-GR" sz="6500" kern="1200" dirty="0" smtClean="0"/>
            <a:t>3</a:t>
          </a:r>
          <a:endParaRPr lang="el-GR" sz="6500" kern="1200" dirty="0"/>
        </a:p>
      </dsp:txBody>
      <dsp:txXfrm>
        <a:off x="1492310" y="57369"/>
        <a:ext cx="1059348" cy="2351829"/>
      </dsp:txXfrm>
    </dsp:sp>
    <dsp:sp modelId="{992298D7-8AF3-436F-B485-0F9E5CF8F301}">
      <dsp:nvSpPr>
        <dsp:cNvPr id="0" name=""/>
        <dsp:cNvSpPr/>
      </dsp:nvSpPr>
      <dsp:spPr>
        <a:xfrm rot="5400000">
          <a:off x="5217028" y="228412"/>
          <a:ext cx="1973156" cy="7189278"/>
        </a:xfrm>
        <a:prstGeom prst="round2SameRect">
          <a:avLst/>
        </a:prstGeom>
        <a:solidFill>
          <a:schemeClr val="accent1">
            <a:alpha val="90000"/>
            <a:tint val="40000"/>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l-GR" sz="1300" kern="1200" dirty="0" smtClean="0"/>
            <a:t> </a:t>
          </a:r>
          <a:r>
            <a:rPr lang="el-GR" sz="1300" kern="1200" dirty="0" smtClean="0">
              <a:effectLst/>
              <a:latin typeface="+mn-lt"/>
              <a:ea typeface="Times New Roman"/>
            </a:rPr>
            <a:t>Χρηματοδότηση δράσεων απασχόλησης ανέργων</a:t>
          </a:r>
          <a:endParaRPr lang="el-GR" sz="1300" kern="1200" dirty="0"/>
        </a:p>
        <a:p>
          <a:pPr marL="114300" lvl="1" indent="-114300" algn="l" defTabSz="577850">
            <a:lnSpc>
              <a:spcPct val="90000"/>
            </a:lnSpc>
            <a:spcBef>
              <a:spcPct val="0"/>
            </a:spcBef>
            <a:spcAft>
              <a:spcPct val="15000"/>
            </a:spcAft>
            <a:buChar char="••"/>
          </a:pPr>
          <a:r>
            <a:rPr lang="el-GR" sz="1300" kern="1200" dirty="0" smtClean="0"/>
            <a:t>Να διευκρινιστεί ποιες από τις παρεμβάσεις που χρηματοδοτούνται από τον ΘΣ 9 θα είναι επιλέξιμες και στην επόμενη προγραμματική περίοδο και για πόσο χρονικό διάστημα (πχ. Εναρμόνιση (στοχεύει στην απασχόληση αλλά χρηματοδοτήθηκε από τον ΘΣ9), Κοινωνικές Δομές, ΤΟΜΥ, εξαρτήσεις, ψυχική υγεία κλπ)</a:t>
          </a:r>
          <a:endParaRPr lang="el-GR" sz="1300" kern="1200" dirty="0"/>
        </a:p>
      </dsp:txBody>
      <dsp:txXfrm rot="-5400000">
        <a:off x="2608967" y="2932795"/>
        <a:ext cx="7092956" cy="1780512"/>
      </dsp:txXfrm>
    </dsp:sp>
    <dsp:sp modelId="{75359AAB-2B6E-42D1-8592-0343EA6EE86E}">
      <dsp:nvSpPr>
        <dsp:cNvPr id="0" name=""/>
        <dsp:cNvSpPr/>
      </dsp:nvSpPr>
      <dsp:spPr>
        <a:xfrm>
          <a:off x="1435002" y="2589829"/>
          <a:ext cx="1173964" cy="2466445"/>
        </a:xfrm>
        <a:prstGeom prst="roundRect">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l-GR" sz="6500" kern="1200" dirty="0" smtClean="0"/>
            <a:t>4</a:t>
          </a:r>
          <a:endParaRPr lang="el-GR" sz="6500" kern="1200" dirty="0"/>
        </a:p>
      </dsp:txBody>
      <dsp:txXfrm>
        <a:off x="1492310" y="2647137"/>
        <a:ext cx="1059348" cy="23518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760F69-75DB-491F-A6DD-3E9FB3DCBF65}">
      <dsp:nvSpPr>
        <dsp:cNvPr id="0" name=""/>
        <dsp:cNvSpPr/>
      </dsp:nvSpPr>
      <dsp:spPr>
        <a:xfrm>
          <a:off x="147339" y="0"/>
          <a:ext cx="8849320" cy="945192"/>
        </a:xfrm>
        <a:prstGeom prst="roundRect">
          <a:avLst>
            <a:gd name="adj" fmla="val 1000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rtl="0">
            <a:lnSpc>
              <a:spcPct val="90000"/>
            </a:lnSpc>
            <a:spcBef>
              <a:spcPct val="0"/>
            </a:spcBef>
            <a:spcAft>
              <a:spcPct val="35000"/>
            </a:spcAft>
          </a:pPr>
          <a:r>
            <a:rPr lang="el-GR" sz="2600" kern="1200" dirty="0" smtClean="0">
              <a:solidFill>
                <a:srgbClr val="FF0000"/>
              </a:solidFill>
            </a:rPr>
            <a:t>1. </a:t>
          </a:r>
          <a:r>
            <a:rPr lang="el-GR" sz="2600" kern="1200" dirty="0" smtClean="0"/>
            <a:t>Μια εξυπνότερη Ευρώπη μέσω της προώθησης του καινοτόμου και έξυπνου οικονομικού μετασχηματισμού</a:t>
          </a:r>
          <a:endParaRPr lang="el-GR" sz="2600" kern="1200" dirty="0"/>
        </a:p>
      </dsp:txBody>
      <dsp:txXfrm>
        <a:off x="175023" y="27684"/>
        <a:ext cx="8793952" cy="889824"/>
      </dsp:txXfrm>
    </dsp:sp>
    <dsp:sp modelId="{82FCF2C4-4A94-40FC-BF6A-2546E3CEA36C}">
      <dsp:nvSpPr>
        <dsp:cNvPr id="0" name=""/>
        <dsp:cNvSpPr/>
      </dsp:nvSpPr>
      <dsp:spPr>
        <a:xfrm>
          <a:off x="162529" y="1158478"/>
          <a:ext cx="1236951" cy="505307"/>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217D3BC0-867A-40C6-986E-EB2B468437C7}">
      <dsp:nvSpPr>
        <dsp:cNvPr id="0" name=""/>
        <dsp:cNvSpPr/>
      </dsp:nvSpPr>
      <dsp:spPr>
        <a:xfrm>
          <a:off x="1485344" y="1105382"/>
          <a:ext cx="7538151" cy="619119"/>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l-GR" sz="1400" kern="1200" dirty="0" smtClean="0"/>
            <a:t>Η αύξηση της παραγωγικότητας και της εξωστρέφειας καθώς και η στενότερη σύνδεση της παραγωγής με την τεχνολογία και την καινοτομία </a:t>
          </a:r>
          <a:endParaRPr lang="el-GR" sz="1400" kern="1200" dirty="0"/>
        </a:p>
      </dsp:txBody>
      <dsp:txXfrm>
        <a:off x="1515572" y="1135610"/>
        <a:ext cx="7477695" cy="558663"/>
      </dsp:txXfrm>
    </dsp:sp>
    <dsp:sp modelId="{2F3CF171-806E-43F1-95F4-C226B5A45514}">
      <dsp:nvSpPr>
        <dsp:cNvPr id="0" name=""/>
        <dsp:cNvSpPr/>
      </dsp:nvSpPr>
      <dsp:spPr>
        <a:xfrm>
          <a:off x="147339" y="1971879"/>
          <a:ext cx="1236951" cy="3104204"/>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0F7ACA10-0AF9-4CCE-80E9-159E360C2C8C}">
      <dsp:nvSpPr>
        <dsp:cNvPr id="0" name=""/>
        <dsp:cNvSpPr/>
      </dsp:nvSpPr>
      <dsp:spPr>
        <a:xfrm>
          <a:off x="1480670" y="1937065"/>
          <a:ext cx="7538151" cy="3175502"/>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i)</a:t>
          </a:r>
          <a:r>
            <a:rPr lang="el-GR" sz="1400" kern="1200" dirty="0" smtClean="0"/>
            <a:t> Ενδυνάμωση του οικοσυστήματος έρευνας και καινοτομίας</a:t>
          </a:r>
        </a:p>
        <a:p>
          <a:pPr lvl="0" algn="ctr" defTabSz="622300">
            <a:lnSpc>
              <a:spcPct val="90000"/>
            </a:lnSpc>
            <a:spcBef>
              <a:spcPct val="0"/>
            </a:spcBef>
            <a:spcAft>
              <a:spcPct val="35000"/>
            </a:spcAft>
          </a:pPr>
          <a:r>
            <a:rPr lang="en-US" sz="1400" kern="1200" dirty="0" smtClean="0"/>
            <a:t>ii) </a:t>
          </a:r>
          <a:r>
            <a:rPr lang="el-GR" sz="1400" kern="1200" dirty="0" smtClean="0"/>
            <a:t>Ενίσχυση της καινοτόμου επιχειρηματικότητας</a:t>
          </a:r>
        </a:p>
        <a:p>
          <a:pPr lvl="0" algn="ctr" defTabSz="622300">
            <a:lnSpc>
              <a:spcPct val="90000"/>
            </a:lnSpc>
            <a:spcBef>
              <a:spcPct val="0"/>
            </a:spcBef>
            <a:spcAft>
              <a:spcPct val="35000"/>
            </a:spcAft>
          </a:pPr>
          <a:r>
            <a:rPr lang="en-US" sz="1400" kern="1200" dirty="0" smtClean="0"/>
            <a:t>iii)</a:t>
          </a:r>
          <a:r>
            <a:rPr lang="el-GR" sz="1400" kern="1200" dirty="0" smtClean="0"/>
            <a:t> Ψηφιακός μετασχηματισμός του δημόσιου τομέα</a:t>
          </a:r>
        </a:p>
        <a:p>
          <a:pPr lvl="0" algn="ctr" defTabSz="622300">
            <a:lnSpc>
              <a:spcPct val="90000"/>
            </a:lnSpc>
            <a:spcBef>
              <a:spcPct val="0"/>
            </a:spcBef>
            <a:spcAft>
              <a:spcPct val="35000"/>
            </a:spcAft>
          </a:pPr>
          <a:r>
            <a:rPr lang="en-US" sz="1400" kern="1200" dirty="0" smtClean="0"/>
            <a:t>iv) </a:t>
          </a:r>
          <a:r>
            <a:rPr lang="el-GR" sz="1400" kern="1200" dirty="0" smtClean="0"/>
            <a:t>Παραγωγικές επενδύσεις με έμφαση στην τεχνολογική προσαρμογή, τον ψηφιακό  και πράσινο μετασχηματισμό</a:t>
          </a:r>
        </a:p>
        <a:p>
          <a:pPr lvl="0" algn="ctr" defTabSz="622300">
            <a:lnSpc>
              <a:spcPct val="90000"/>
            </a:lnSpc>
            <a:spcBef>
              <a:spcPct val="0"/>
            </a:spcBef>
            <a:spcAft>
              <a:spcPct val="35000"/>
            </a:spcAft>
          </a:pPr>
          <a:r>
            <a:rPr lang="el-GR" sz="1400" kern="1200" dirty="0" smtClean="0"/>
            <a:t>v) Στήριξη του τουριστικού τομέα στις νέες συνθήκες που δημιουργεί η ψηφιακή τεχνολογία</a:t>
          </a:r>
        </a:p>
        <a:p>
          <a:pPr lvl="0" algn="ctr" defTabSz="622300">
            <a:lnSpc>
              <a:spcPct val="90000"/>
            </a:lnSpc>
            <a:spcBef>
              <a:spcPct val="0"/>
            </a:spcBef>
            <a:spcAft>
              <a:spcPct val="35000"/>
            </a:spcAft>
          </a:pPr>
          <a:r>
            <a:rPr lang="el-GR" sz="1400" kern="1200" dirty="0" smtClean="0"/>
            <a:t>vi) Παρακίνηση συνεργασιών μεταξύ ΜΜΕ </a:t>
          </a:r>
        </a:p>
        <a:p>
          <a:pPr lvl="0" algn="ctr" defTabSz="622300">
            <a:lnSpc>
              <a:spcPct val="90000"/>
            </a:lnSpc>
            <a:spcBef>
              <a:spcPct val="0"/>
            </a:spcBef>
            <a:spcAft>
              <a:spcPct val="35000"/>
            </a:spcAft>
          </a:pPr>
          <a:r>
            <a:rPr lang="el-GR" sz="1400" kern="1200" dirty="0" smtClean="0"/>
            <a:t>vii) Δημιουργία ενός φιλικού οικοσυστήματος για τις επιχειρήσεις μέσω μηχανισμών υποστήριξης των ΜΜΕ </a:t>
          </a:r>
        </a:p>
        <a:p>
          <a:pPr lvl="0" algn="ctr" defTabSz="622300">
            <a:lnSpc>
              <a:spcPct val="90000"/>
            </a:lnSpc>
            <a:spcBef>
              <a:spcPct val="0"/>
            </a:spcBef>
            <a:spcAft>
              <a:spcPct val="35000"/>
            </a:spcAft>
          </a:pPr>
          <a:r>
            <a:rPr lang="el-GR" sz="1400" kern="1200" dirty="0" smtClean="0"/>
            <a:t>viii) Προσαρμογή των δεξιοτήτων του ανθρώπινου δυναμικού</a:t>
          </a:r>
        </a:p>
        <a:p>
          <a:pPr lvl="0" algn="ctr" defTabSz="622300">
            <a:lnSpc>
              <a:spcPct val="90000"/>
            </a:lnSpc>
            <a:spcBef>
              <a:spcPct val="0"/>
            </a:spcBef>
            <a:spcAft>
              <a:spcPct val="35000"/>
            </a:spcAft>
          </a:pPr>
          <a:r>
            <a:rPr lang="el-GR" sz="1400" kern="1200" dirty="0" smtClean="0"/>
            <a:t> ix) Άρση των εμποδίων σε βάρος των ατόμων με αναπηρία στο ψηφιακό περιβάλλον, ενίσχυση της έρευνας στο πεδίο της αναπηρίας</a:t>
          </a:r>
        </a:p>
      </dsp:txBody>
      <dsp:txXfrm>
        <a:off x="1635713" y="2092108"/>
        <a:ext cx="7228065" cy="28654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1F055-CBA8-4BCE-AC98-CBA2D7AED7F6}">
      <dsp:nvSpPr>
        <dsp:cNvPr id="0" name=""/>
        <dsp:cNvSpPr/>
      </dsp:nvSpPr>
      <dsp:spPr>
        <a:xfrm>
          <a:off x="6153980" y="916227"/>
          <a:ext cx="91440" cy="1046776"/>
        </a:xfrm>
        <a:custGeom>
          <a:avLst/>
          <a:gdLst/>
          <a:ahLst/>
          <a:cxnLst/>
          <a:rect l="0" t="0" r="0" b="0"/>
          <a:pathLst>
            <a:path>
              <a:moveTo>
                <a:pt x="45720" y="0"/>
              </a:moveTo>
              <a:lnTo>
                <a:pt x="45720" y="104677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EE5B949-6415-494D-B10E-7DE5820A54A5}">
      <dsp:nvSpPr>
        <dsp:cNvPr id="0" name=""/>
        <dsp:cNvSpPr/>
      </dsp:nvSpPr>
      <dsp:spPr>
        <a:xfrm>
          <a:off x="1754920" y="916227"/>
          <a:ext cx="91440" cy="1046776"/>
        </a:xfrm>
        <a:custGeom>
          <a:avLst/>
          <a:gdLst/>
          <a:ahLst/>
          <a:cxnLst/>
          <a:rect l="0" t="0" r="0" b="0"/>
          <a:pathLst>
            <a:path>
              <a:moveTo>
                <a:pt x="45720" y="0"/>
              </a:moveTo>
              <a:lnTo>
                <a:pt x="45720" y="104677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48F7952-136E-4691-83C5-9A56C653AA27}">
      <dsp:nvSpPr>
        <dsp:cNvPr id="0" name=""/>
        <dsp:cNvSpPr/>
      </dsp:nvSpPr>
      <dsp:spPr>
        <a:xfrm>
          <a:off x="1025" y="83638"/>
          <a:ext cx="3599230" cy="83258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2BCA693-A0CA-4D69-9672-15C72E7BF7DE}">
      <dsp:nvSpPr>
        <dsp:cNvPr id="0" name=""/>
        <dsp:cNvSpPr/>
      </dsp:nvSpPr>
      <dsp:spPr>
        <a:xfrm>
          <a:off x="400939" y="463556"/>
          <a:ext cx="3599230" cy="832589"/>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2000" b="1" kern="1200" dirty="0" smtClean="0"/>
            <a:t>Περιφερειακά ΕΠ</a:t>
          </a:r>
        </a:p>
        <a:p>
          <a:pPr lvl="0" algn="ctr" defTabSz="488950">
            <a:lnSpc>
              <a:spcPct val="90000"/>
            </a:lnSpc>
            <a:spcBef>
              <a:spcPct val="0"/>
            </a:spcBef>
            <a:spcAft>
              <a:spcPct val="35000"/>
            </a:spcAft>
          </a:pPr>
          <a:endParaRPr lang="el-GR" sz="2000" kern="1200" dirty="0"/>
        </a:p>
      </dsp:txBody>
      <dsp:txXfrm>
        <a:off x="425325" y="487942"/>
        <a:ext cx="3550458" cy="783817"/>
      </dsp:txXfrm>
    </dsp:sp>
    <dsp:sp modelId="{C2AB724E-7499-49BA-A7AD-D9F5CDE4DD4B}">
      <dsp:nvSpPr>
        <dsp:cNvPr id="0" name=""/>
        <dsp:cNvSpPr/>
      </dsp:nvSpPr>
      <dsp:spPr>
        <a:xfrm>
          <a:off x="1025" y="1963003"/>
          <a:ext cx="3599230" cy="228551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6A631DD-DAAB-43DA-BC69-5A1571BDC26E}">
      <dsp:nvSpPr>
        <dsp:cNvPr id="0" name=""/>
        <dsp:cNvSpPr/>
      </dsp:nvSpPr>
      <dsp:spPr>
        <a:xfrm>
          <a:off x="400939" y="2342922"/>
          <a:ext cx="3599230" cy="2285511"/>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l-GR" sz="1900" kern="1200" dirty="0" smtClean="0"/>
            <a:t>• Μικρά επενδυτικά έως 200.000€</a:t>
          </a:r>
        </a:p>
        <a:p>
          <a:pPr lvl="0" algn="ctr" defTabSz="844550">
            <a:lnSpc>
              <a:spcPct val="90000"/>
            </a:lnSpc>
            <a:spcBef>
              <a:spcPct val="0"/>
            </a:spcBef>
            <a:spcAft>
              <a:spcPct val="35000"/>
            </a:spcAft>
          </a:pPr>
          <a:r>
            <a:rPr lang="el-GR" sz="1900" kern="1200" dirty="0" smtClean="0"/>
            <a:t>• Ερευνητικές Υποδομές έως 1.000.000€</a:t>
          </a:r>
        </a:p>
      </dsp:txBody>
      <dsp:txXfrm>
        <a:off x="467879" y="2409862"/>
        <a:ext cx="3465350" cy="2151631"/>
      </dsp:txXfrm>
    </dsp:sp>
    <dsp:sp modelId="{E170CA3C-1939-4513-89F7-45F66435E582}">
      <dsp:nvSpPr>
        <dsp:cNvPr id="0" name=""/>
        <dsp:cNvSpPr/>
      </dsp:nvSpPr>
      <dsp:spPr>
        <a:xfrm>
          <a:off x="4400085" y="83638"/>
          <a:ext cx="3599230" cy="83258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5BD71C1-9F48-4EB6-A194-6B7634BFBB12}">
      <dsp:nvSpPr>
        <dsp:cNvPr id="0" name=""/>
        <dsp:cNvSpPr/>
      </dsp:nvSpPr>
      <dsp:spPr>
        <a:xfrm>
          <a:off x="4799999" y="463556"/>
          <a:ext cx="3599230" cy="832589"/>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b="1" kern="1200" dirty="0" smtClean="0"/>
            <a:t>ΕΠΑΝΕΚ</a:t>
          </a:r>
          <a:endParaRPr lang="el-GR" sz="2000" b="1" kern="1200" dirty="0"/>
        </a:p>
      </dsp:txBody>
      <dsp:txXfrm>
        <a:off x="4824385" y="487942"/>
        <a:ext cx="3550458" cy="783817"/>
      </dsp:txXfrm>
    </dsp:sp>
    <dsp:sp modelId="{9827AC5B-1A48-4147-95F8-8318DC85C37E}">
      <dsp:nvSpPr>
        <dsp:cNvPr id="0" name=""/>
        <dsp:cNvSpPr/>
      </dsp:nvSpPr>
      <dsp:spPr>
        <a:xfrm>
          <a:off x="4400085" y="1963003"/>
          <a:ext cx="3599230" cy="228551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EB7EE320-B805-4473-BFBE-B47CBECDC0EC}">
      <dsp:nvSpPr>
        <dsp:cNvPr id="0" name=""/>
        <dsp:cNvSpPr/>
      </dsp:nvSpPr>
      <dsp:spPr>
        <a:xfrm>
          <a:off x="4799999" y="2342922"/>
          <a:ext cx="3599230" cy="2285511"/>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l-GR" sz="1900" kern="1200" dirty="0" smtClean="0"/>
            <a:t>• Ερευνητικά Σχέδια</a:t>
          </a:r>
        </a:p>
        <a:p>
          <a:pPr lvl="0" algn="ctr" defTabSz="844550">
            <a:lnSpc>
              <a:spcPct val="90000"/>
            </a:lnSpc>
            <a:spcBef>
              <a:spcPct val="0"/>
            </a:spcBef>
            <a:spcAft>
              <a:spcPct val="35000"/>
            </a:spcAft>
          </a:pPr>
          <a:r>
            <a:rPr lang="el-GR" sz="1900" kern="1200" dirty="0" smtClean="0"/>
            <a:t>• Ερευνητικές Υποδομές </a:t>
          </a:r>
        </a:p>
        <a:p>
          <a:pPr lvl="0" algn="ctr" defTabSz="844550">
            <a:lnSpc>
              <a:spcPct val="90000"/>
            </a:lnSpc>
            <a:spcBef>
              <a:spcPct val="0"/>
            </a:spcBef>
            <a:spcAft>
              <a:spcPct val="35000"/>
            </a:spcAft>
          </a:pPr>
          <a:r>
            <a:rPr lang="el-GR" sz="1900" kern="1200" dirty="0" smtClean="0"/>
            <a:t>• Επενδυτικά Σχέδια</a:t>
          </a:r>
        </a:p>
        <a:p>
          <a:pPr lvl="0" algn="ctr" defTabSz="844550">
            <a:lnSpc>
              <a:spcPct val="90000"/>
            </a:lnSpc>
            <a:spcBef>
              <a:spcPct val="0"/>
            </a:spcBef>
            <a:spcAft>
              <a:spcPct val="35000"/>
            </a:spcAft>
          </a:pPr>
          <a:r>
            <a:rPr lang="el-GR" sz="1900" kern="1200" dirty="0" smtClean="0"/>
            <a:t>• Χρηματοδοτικά Εργαλεία (ΤΕΠΙΧ)</a:t>
          </a:r>
        </a:p>
        <a:p>
          <a:pPr lvl="0" algn="ctr" defTabSz="844550">
            <a:lnSpc>
              <a:spcPct val="90000"/>
            </a:lnSpc>
            <a:spcBef>
              <a:spcPct val="0"/>
            </a:spcBef>
            <a:spcAft>
              <a:spcPct val="35000"/>
            </a:spcAft>
          </a:pPr>
          <a:r>
            <a:rPr lang="el-GR" sz="1900" kern="1200" dirty="0" smtClean="0"/>
            <a:t>• Υποστήριξη εργαζομένων</a:t>
          </a:r>
          <a:endParaRPr lang="el-GR" sz="1900" kern="1200" dirty="0"/>
        </a:p>
      </dsp:txBody>
      <dsp:txXfrm>
        <a:off x="4866939" y="2409862"/>
        <a:ext cx="3465350" cy="21516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F9D70-3911-427D-95CB-B9F8D9B5E38B}">
      <dsp:nvSpPr>
        <dsp:cNvPr id="0" name=""/>
        <dsp:cNvSpPr/>
      </dsp:nvSpPr>
      <dsp:spPr>
        <a:xfrm>
          <a:off x="468614" y="1895"/>
          <a:ext cx="8855858" cy="1139540"/>
        </a:xfrm>
        <a:prstGeom prst="roundRect">
          <a:avLst>
            <a:gd name="adj" fmla="val 1000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l-GR" sz="1800" kern="1200" dirty="0" smtClean="0">
              <a:solidFill>
                <a:srgbClr val="FF0000"/>
              </a:solidFill>
              <a:effectLst>
                <a:outerShdw blurRad="38100" dist="38100" dir="2700000" algn="tl">
                  <a:srgbClr val="000000">
                    <a:alpha val="43137"/>
                  </a:srgbClr>
                </a:outerShdw>
              </a:effectLst>
            </a:rPr>
            <a:t>2.</a:t>
          </a:r>
          <a:r>
            <a:rPr lang="el-GR" sz="1800" kern="1200" dirty="0" smtClean="0">
              <a:solidFill>
                <a:srgbClr val="FF0000"/>
              </a:solidFill>
            </a:rPr>
            <a:t> </a:t>
          </a:r>
          <a:r>
            <a:rPr lang="el-GR" sz="1800" kern="1200" dirty="0" smtClean="0">
              <a:solidFill>
                <a:schemeClr val="bg1"/>
              </a:solidFill>
            </a:rPr>
            <a:t>Μια πιο πράσινη χαμηλών εκπομπών διοξειδίου του άνθρακα και ανθεκτική Ευρώπη μέσω της προώθησης της καθαρής και δίκαιης ενεργειακής μετάβασης, των πράσινων και γαλάζιων επενδύσεων, της κυκλικής οικονομίας, της προσαρμογής στην κλιματική αλλαγή και της πρόληψης και διαχείρισης κινδύνων</a:t>
          </a:r>
          <a:endParaRPr lang="el-GR" sz="1800" kern="1200" dirty="0">
            <a:solidFill>
              <a:schemeClr val="bg1"/>
            </a:solidFill>
          </a:endParaRPr>
        </a:p>
      </dsp:txBody>
      <dsp:txXfrm>
        <a:off x="501990" y="35271"/>
        <a:ext cx="8789106" cy="1072788"/>
      </dsp:txXfrm>
    </dsp:sp>
    <dsp:sp modelId="{7BFC13D4-D6E1-4EBA-AABF-FE4B0F87D3CD}">
      <dsp:nvSpPr>
        <dsp:cNvPr id="0" name=""/>
        <dsp:cNvSpPr/>
      </dsp:nvSpPr>
      <dsp:spPr>
        <a:xfrm>
          <a:off x="322024" y="1343088"/>
          <a:ext cx="1356691"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E803C810-71F1-4EFE-8BD6-42D1CE82AA75}">
      <dsp:nvSpPr>
        <dsp:cNvPr id="0" name=""/>
        <dsp:cNvSpPr/>
      </dsp:nvSpPr>
      <dsp:spPr>
        <a:xfrm>
          <a:off x="1730815" y="1346553"/>
          <a:ext cx="7647945"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l-GR" sz="1400" u="none" kern="1200" dirty="0" err="1" smtClean="0"/>
            <a:t>Επικαιροποίηση</a:t>
          </a:r>
          <a:r>
            <a:rPr lang="el-GR" sz="1400" u="none" kern="1200" dirty="0" smtClean="0"/>
            <a:t> θεσμικού πλαισίου,  Π</a:t>
          </a:r>
          <a:r>
            <a:rPr lang="el-GR" sz="1400" kern="1200" dirty="0" smtClean="0"/>
            <a:t>ροσέλκυση ιδιωτικών κεφαλαίων και ενίσχυση </a:t>
          </a:r>
          <a:r>
            <a:rPr lang="el-GR" sz="1400" kern="1200" dirty="0" err="1" smtClean="0"/>
            <a:t>ESCOs</a:t>
          </a:r>
          <a:r>
            <a:rPr lang="el-GR" sz="1400" kern="1200" dirty="0" smtClean="0"/>
            <a:t>, Στήριξη καταναλωτών για την ενεργειακή αναβάθμιση κτιρίων, Επιβολή υποχρέωσης ενεργειακής απόδοσης, Αξιοποίηση ΑΠΕ, Ανάπτυξη και ψηφιοποίηση δικτύων μεταφοράς και διανομής ενέργειας, Οικονομικά κίνητρα για χρήση έξυπνων μετρητών.</a:t>
          </a:r>
          <a:endParaRPr lang="el-GR" sz="1400" kern="1200" dirty="0"/>
        </a:p>
      </dsp:txBody>
      <dsp:txXfrm>
        <a:off x="1786453" y="1402191"/>
        <a:ext cx="7536669" cy="1028264"/>
      </dsp:txXfrm>
    </dsp:sp>
    <dsp:sp modelId="{43BA5AF1-B575-426D-8906-2231BD06603D}">
      <dsp:nvSpPr>
        <dsp:cNvPr id="0" name=""/>
        <dsp:cNvSpPr/>
      </dsp:nvSpPr>
      <dsp:spPr>
        <a:xfrm>
          <a:off x="329539" y="2622838"/>
          <a:ext cx="1319212"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7B4FD00F-0487-4212-9FEA-B4BA15080121}">
      <dsp:nvSpPr>
        <dsp:cNvPr id="0" name=""/>
        <dsp:cNvSpPr/>
      </dsp:nvSpPr>
      <dsp:spPr>
        <a:xfrm>
          <a:off x="1730815" y="2622838"/>
          <a:ext cx="7647945"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l-GR" sz="1400" kern="1200" dirty="0" smtClean="0"/>
            <a:t>Επιχειρησιακή ενίσχυση των δομών του Εθνικού Μηχανισμού, Απόκτηση σύγχρονου εξοπλισμού και συστημάτων, Αναβάθμιση δεξιοτήτων προσωπικού, Κινητοποίηση εθελοντικών οργανώσεων, Έργα βραχείας αποκατάστασης μετά από μεγάλες καταστροφές, Διασυνοριακή συνεργασία πρόληψης και αντιμετώπισης, Εκπαίδευσης &amp; ενημέρωση. </a:t>
          </a:r>
          <a:endParaRPr lang="el-GR" sz="1400" kern="1200" dirty="0"/>
        </a:p>
      </dsp:txBody>
      <dsp:txXfrm>
        <a:off x="1786453" y="2678476"/>
        <a:ext cx="7536669" cy="1028264"/>
      </dsp:txXfrm>
    </dsp:sp>
    <dsp:sp modelId="{135E12CC-B68D-42C7-9835-11EB99DF7C26}">
      <dsp:nvSpPr>
        <dsp:cNvPr id="0" name=""/>
        <dsp:cNvSpPr/>
      </dsp:nvSpPr>
      <dsp:spPr>
        <a:xfrm>
          <a:off x="329539" y="3899124"/>
          <a:ext cx="1319212"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E2AC26D0-265C-472A-B6B1-CE425D17EB7A}">
      <dsp:nvSpPr>
        <dsp:cNvPr id="0" name=""/>
        <dsp:cNvSpPr/>
      </dsp:nvSpPr>
      <dsp:spPr>
        <a:xfrm>
          <a:off x="1730815" y="3899124"/>
          <a:ext cx="7647945"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l-GR" sz="1400" kern="1200" dirty="0" smtClean="0"/>
            <a:t>Επιχειρηματικότητα: Προώθηση της </a:t>
          </a:r>
          <a:r>
            <a:rPr lang="el-GR" sz="1400" kern="1200" dirty="0" err="1" smtClean="0"/>
            <a:t>βιοοικονομίας</a:t>
          </a:r>
          <a:r>
            <a:rPr lang="el-GR" sz="1400" kern="1200" dirty="0" smtClean="0"/>
            <a:t> (υπηρεσίες χρήσης αντί της προμήθειας προϊόντων) και των κυκλικών επιχειρηματικών μοντέλων καινοτομίας. Ολοκληρωμένη διαχείριση αποβλήτων: κυκλική κατανάλωση, ανακύκλωση και </a:t>
          </a:r>
          <a:r>
            <a:rPr lang="el-GR" sz="1400" kern="1200" dirty="0" err="1" smtClean="0"/>
            <a:t>επανάχρηση</a:t>
          </a:r>
          <a:r>
            <a:rPr lang="el-GR" sz="1400" kern="1200" dirty="0" smtClean="0"/>
            <a:t>, δράσεις ενημέρωσης/ πληροφόρησης.</a:t>
          </a:r>
          <a:endParaRPr lang="el-GR" sz="1400" kern="1200" dirty="0"/>
        </a:p>
      </dsp:txBody>
      <dsp:txXfrm>
        <a:off x="1786453" y="3954762"/>
        <a:ext cx="7536669" cy="10282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F9D70-3911-427D-95CB-B9F8D9B5E38B}">
      <dsp:nvSpPr>
        <dsp:cNvPr id="0" name=""/>
        <dsp:cNvSpPr/>
      </dsp:nvSpPr>
      <dsp:spPr>
        <a:xfrm>
          <a:off x="468614" y="1895"/>
          <a:ext cx="8855858" cy="1139540"/>
        </a:xfrm>
        <a:prstGeom prst="roundRect">
          <a:avLst>
            <a:gd name="adj" fmla="val 1000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l-GR" sz="1800" kern="1200" dirty="0" smtClean="0">
              <a:solidFill>
                <a:srgbClr val="FF0000"/>
              </a:solidFill>
              <a:effectLst>
                <a:outerShdw blurRad="38100" dist="38100" dir="2700000" algn="tl">
                  <a:srgbClr val="000000">
                    <a:alpha val="43137"/>
                  </a:srgbClr>
                </a:outerShdw>
              </a:effectLst>
            </a:rPr>
            <a:t>2.</a:t>
          </a:r>
          <a:r>
            <a:rPr lang="el-GR" sz="1800" kern="1200" dirty="0" smtClean="0">
              <a:solidFill>
                <a:srgbClr val="FF0000"/>
              </a:solidFill>
            </a:rPr>
            <a:t> </a:t>
          </a:r>
          <a:r>
            <a:rPr lang="el-GR" sz="1800" kern="1200" dirty="0" smtClean="0">
              <a:solidFill>
                <a:schemeClr val="bg1"/>
              </a:solidFill>
            </a:rPr>
            <a:t>Μια πιο πράσινη χαμηλών εκπομπών διοξειδίου του άνθρακα και ανθεκτική Ευρώπη μέσω της προώθησης της καθαρής και δίκαιης ενεργειακής μετάβασης, των πράσινων και γαλάζιων επενδύσεων, της κυκλικής οικονομίας, της προσαρμογής στην κλιματική αλλαγή και της πρόληψης και διαχείρισης κινδύνων</a:t>
          </a:r>
          <a:endParaRPr lang="el-GR" sz="1800" kern="1200" dirty="0">
            <a:solidFill>
              <a:schemeClr val="bg1"/>
            </a:solidFill>
          </a:endParaRPr>
        </a:p>
      </dsp:txBody>
      <dsp:txXfrm>
        <a:off x="501990" y="35271"/>
        <a:ext cx="8789106" cy="1072788"/>
      </dsp:txXfrm>
    </dsp:sp>
    <dsp:sp modelId="{7BFC13D4-D6E1-4EBA-AABF-FE4B0F87D3CD}">
      <dsp:nvSpPr>
        <dsp:cNvPr id="0" name=""/>
        <dsp:cNvSpPr/>
      </dsp:nvSpPr>
      <dsp:spPr>
        <a:xfrm>
          <a:off x="322024" y="1343088"/>
          <a:ext cx="1356691"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E803C810-71F1-4EFE-8BD6-42D1CE82AA75}">
      <dsp:nvSpPr>
        <dsp:cNvPr id="0" name=""/>
        <dsp:cNvSpPr/>
      </dsp:nvSpPr>
      <dsp:spPr>
        <a:xfrm>
          <a:off x="1730815" y="1346553"/>
          <a:ext cx="7647945"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l-GR" sz="1200" u="none" kern="1200" dirty="0" smtClean="0"/>
            <a:t>Αναβάθμιση και ανάπτυξη υποδομών (δίκτυα, αφαλατώσεις, μικρής κλίμακας φράγματα), Ενίσχυση δράσεων εξοικονόμησης νερού μέσω νέων τεχνολογιών, </a:t>
          </a:r>
          <a:r>
            <a:rPr lang="el-GR" sz="1200" u="none" kern="1200" dirty="0" err="1" smtClean="0"/>
            <a:t>Επανάχρηση</a:t>
          </a:r>
          <a:r>
            <a:rPr lang="el-GR" sz="1200" u="none" kern="1200" dirty="0" smtClean="0"/>
            <a:t> νερού κυρίως για άρδευση, Εθνικό σχέδιο για τη διαχείριση και προστασία των υδάτινων πόρων, Κάλυψη αναγκών σε υποδομές διαχείρισης λυμάτων σε οικισμούς Α, Β,Γ προτεραιότητας, καθώς και σε τουριστικές και περιβαλλοντικά ευαίσθητες περιοχές, Διαχείριση ιλύος.</a:t>
          </a:r>
          <a:endParaRPr lang="el-GR" sz="1200" kern="1200" dirty="0"/>
        </a:p>
      </dsp:txBody>
      <dsp:txXfrm>
        <a:off x="1786453" y="1402191"/>
        <a:ext cx="7536669" cy="1028264"/>
      </dsp:txXfrm>
    </dsp:sp>
    <dsp:sp modelId="{43BA5AF1-B575-426D-8906-2231BD06603D}">
      <dsp:nvSpPr>
        <dsp:cNvPr id="0" name=""/>
        <dsp:cNvSpPr/>
      </dsp:nvSpPr>
      <dsp:spPr>
        <a:xfrm>
          <a:off x="329539" y="2622838"/>
          <a:ext cx="1319212"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7B4FD00F-0487-4212-9FEA-B4BA15080121}">
      <dsp:nvSpPr>
        <dsp:cNvPr id="0" name=""/>
        <dsp:cNvSpPr/>
      </dsp:nvSpPr>
      <dsp:spPr>
        <a:xfrm>
          <a:off x="1730815" y="2622838"/>
          <a:ext cx="7647945"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l-GR" sz="1200" kern="1200" dirty="0" smtClean="0"/>
            <a:t>Εκσυγχρονισμό και ενίσχυση των μηχανισμών και συστημάτων παρακολούθησης, Εκπόνηση και εφαρμογή σχεδίων και μελετών διαχείρισης κινδύνου, Βελτίωση της ενημέρωσης και της ικανότητας παρακολούθησης σχετικών παραμέτρων, Δράσεις βελτίωσης αστικού περιβάλλοντος μέσω πράσινων υποδομών, Αποκατάσταση επιβαρυμένων περιβαλλοντικά αστικών χώρων και βελτίωσης της προσβασιμότητας. </a:t>
          </a:r>
          <a:endParaRPr lang="el-GR" sz="1200" kern="1200" dirty="0"/>
        </a:p>
      </dsp:txBody>
      <dsp:txXfrm>
        <a:off x="1786453" y="2678476"/>
        <a:ext cx="7536669" cy="1028264"/>
      </dsp:txXfrm>
    </dsp:sp>
    <dsp:sp modelId="{135E12CC-B68D-42C7-9835-11EB99DF7C26}">
      <dsp:nvSpPr>
        <dsp:cNvPr id="0" name=""/>
        <dsp:cNvSpPr/>
      </dsp:nvSpPr>
      <dsp:spPr>
        <a:xfrm>
          <a:off x="329539" y="3899124"/>
          <a:ext cx="1319212"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E2AC26D0-265C-472A-B6B1-CE425D17EB7A}">
      <dsp:nvSpPr>
        <dsp:cNvPr id="0" name=""/>
        <dsp:cNvSpPr/>
      </dsp:nvSpPr>
      <dsp:spPr>
        <a:xfrm>
          <a:off x="1730815" y="3899124"/>
          <a:ext cx="7647945"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l-GR" sz="1200" kern="1200" dirty="0" smtClean="0"/>
            <a:t>Προστασία της βιοποικιλότητας και των δασών για την αποτελεσματικότερη διαχείριση των προστατευόμενων περιοχών και του δικτύου NATURA 2000, την αντιμετώπιση ξενικών ειδών, τη βελτίωση </a:t>
          </a:r>
          <a:r>
            <a:rPr lang="el-GR" sz="1200" kern="1200" dirty="0" err="1" smtClean="0"/>
            <a:t>οικοσυστημικών</a:t>
          </a:r>
          <a:r>
            <a:rPr lang="el-GR" sz="1200" kern="1200" dirty="0" smtClean="0"/>
            <a:t> υπηρεσιών, την παρακολούθηση και καταγραφή απειλών και αναγκών διαχείρισης, τη βελτιωμένη πρόσβαση σε ΑμεΑ σε περιοχές φυσικού ενδιαφέροντος. Προώθηση βιώσιμης αλιείας μέσω της ενίσχυσης της μικρής παράκτιας αλιείας και η ορθολογική διαχείριση αποθεμάτων.</a:t>
          </a:r>
          <a:endParaRPr lang="el-GR" sz="1200" kern="1200" dirty="0"/>
        </a:p>
      </dsp:txBody>
      <dsp:txXfrm>
        <a:off x="1786453" y="3954762"/>
        <a:ext cx="7536669" cy="10282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6644C-6237-491A-A7EB-38AE26EF9950}">
      <dsp:nvSpPr>
        <dsp:cNvPr id="0" name=""/>
        <dsp:cNvSpPr/>
      </dsp:nvSpPr>
      <dsp:spPr>
        <a:xfrm>
          <a:off x="6910741" y="785836"/>
          <a:ext cx="91440" cy="687114"/>
        </a:xfrm>
        <a:custGeom>
          <a:avLst/>
          <a:gdLst/>
          <a:ahLst/>
          <a:cxnLst/>
          <a:rect l="0" t="0" r="0" b="0"/>
          <a:pathLst>
            <a:path>
              <a:moveTo>
                <a:pt x="45720" y="0"/>
              </a:moveTo>
              <a:lnTo>
                <a:pt x="45720" y="6871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701F055-CBA8-4BCE-AC98-CBA2D7AED7F6}">
      <dsp:nvSpPr>
        <dsp:cNvPr id="0" name=""/>
        <dsp:cNvSpPr/>
      </dsp:nvSpPr>
      <dsp:spPr>
        <a:xfrm>
          <a:off x="4023153" y="777584"/>
          <a:ext cx="91440" cy="687114"/>
        </a:xfrm>
        <a:custGeom>
          <a:avLst/>
          <a:gdLst/>
          <a:ahLst/>
          <a:cxnLst/>
          <a:rect l="0" t="0" r="0" b="0"/>
          <a:pathLst>
            <a:path>
              <a:moveTo>
                <a:pt x="45720" y="0"/>
              </a:moveTo>
              <a:lnTo>
                <a:pt x="45720" y="6871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EE5B949-6415-494D-B10E-7DE5820A54A5}">
      <dsp:nvSpPr>
        <dsp:cNvPr id="0" name=""/>
        <dsp:cNvSpPr/>
      </dsp:nvSpPr>
      <dsp:spPr>
        <a:xfrm>
          <a:off x="1135565" y="777584"/>
          <a:ext cx="91440" cy="687114"/>
        </a:xfrm>
        <a:custGeom>
          <a:avLst/>
          <a:gdLst/>
          <a:ahLst/>
          <a:cxnLst/>
          <a:rect l="0" t="0" r="0" b="0"/>
          <a:pathLst>
            <a:path>
              <a:moveTo>
                <a:pt x="45720" y="0"/>
              </a:moveTo>
              <a:lnTo>
                <a:pt x="45720" y="6871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48F7952-136E-4691-83C5-9A56C653AA27}">
      <dsp:nvSpPr>
        <dsp:cNvPr id="0" name=""/>
        <dsp:cNvSpPr/>
      </dsp:nvSpPr>
      <dsp:spPr>
        <a:xfrm>
          <a:off x="0" y="95308"/>
          <a:ext cx="2362572" cy="68227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2BCA693-A0CA-4D69-9672-15C72E7BF7DE}">
      <dsp:nvSpPr>
        <dsp:cNvPr id="0" name=""/>
        <dsp:cNvSpPr/>
      </dsp:nvSpPr>
      <dsp:spPr>
        <a:xfrm>
          <a:off x="262507" y="344691"/>
          <a:ext cx="2362572" cy="682276"/>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1800" b="1" kern="1200" dirty="0" smtClean="0"/>
            <a:t>Περιφερειακά ΕΠ</a:t>
          </a:r>
        </a:p>
        <a:p>
          <a:pPr lvl="0" algn="ctr" defTabSz="488950">
            <a:lnSpc>
              <a:spcPct val="90000"/>
            </a:lnSpc>
            <a:spcBef>
              <a:spcPct val="0"/>
            </a:spcBef>
            <a:spcAft>
              <a:spcPct val="35000"/>
            </a:spcAft>
          </a:pPr>
          <a:endParaRPr lang="el-GR" sz="1800" kern="1200" dirty="0"/>
        </a:p>
      </dsp:txBody>
      <dsp:txXfrm>
        <a:off x="282490" y="364674"/>
        <a:ext cx="2322606" cy="642310"/>
      </dsp:txXfrm>
    </dsp:sp>
    <dsp:sp modelId="{C2AB724E-7499-49BA-A7AD-D9F5CDE4DD4B}">
      <dsp:nvSpPr>
        <dsp:cNvPr id="0" name=""/>
        <dsp:cNvSpPr/>
      </dsp:nvSpPr>
      <dsp:spPr>
        <a:xfrm>
          <a:off x="0" y="1464699"/>
          <a:ext cx="2362572" cy="289442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6A631DD-DAAB-43DA-BC69-5A1571BDC26E}">
      <dsp:nvSpPr>
        <dsp:cNvPr id="0" name=""/>
        <dsp:cNvSpPr/>
      </dsp:nvSpPr>
      <dsp:spPr>
        <a:xfrm>
          <a:off x="262507" y="1714082"/>
          <a:ext cx="2362572" cy="2894429"/>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kern="1200" dirty="0" smtClean="0"/>
            <a:t>• Επεξεργασία λυμάτων και αποχέτευση</a:t>
          </a:r>
        </a:p>
        <a:p>
          <a:pPr lvl="0" algn="ctr" defTabSz="711200">
            <a:lnSpc>
              <a:spcPct val="90000"/>
            </a:lnSpc>
            <a:spcBef>
              <a:spcPct val="0"/>
            </a:spcBef>
            <a:spcAft>
              <a:spcPct val="35000"/>
            </a:spcAft>
          </a:pPr>
          <a:r>
            <a:rPr lang="el-GR" sz="1600" kern="1200" dirty="0" smtClean="0"/>
            <a:t>• Ύδρευση</a:t>
          </a:r>
        </a:p>
        <a:p>
          <a:pPr lvl="0" algn="ctr" defTabSz="711200">
            <a:lnSpc>
              <a:spcPct val="90000"/>
            </a:lnSpc>
            <a:spcBef>
              <a:spcPct val="0"/>
            </a:spcBef>
            <a:spcAft>
              <a:spcPct val="35000"/>
            </a:spcAft>
          </a:pPr>
          <a:r>
            <a:rPr lang="el-GR" sz="1600" kern="1200" dirty="0" smtClean="0"/>
            <a:t>• Μικρές υποδομές στερεών αποβλήτων </a:t>
          </a:r>
        </a:p>
        <a:p>
          <a:pPr lvl="0" algn="ctr" defTabSz="711200">
            <a:lnSpc>
              <a:spcPct val="90000"/>
            </a:lnSpc>
            <a:spcBef>
              <a:spcPct val="0"/>
            </a:spcBef>
            <a:spcAft>
              <a:spcPct val="35000"/>
            </a:spcAft>
          </a:pPr>
          <a:r>
            <a:rPr lang="el-GR" sz="1600" kern="1200" dirty="0" smtClean="0"/>
            <a:t>• Μικρού μεγέθους αντιπλημμυρικά έργα</a:t>
          </a:r>
        </a:p>
        <a:p>
          <a:pPr lvl="0" algn="ctr" defTabSz="711200">
            <a:lnSpc>
              <a:spcPct val="90000"/>
            </a:lnSpc>
            <a:spcBef>
              <a:spcPct val="0"/>
            </a:spcBef>
            <a:spcAft>
              <a:spcPct val="35000"/>
            </a:spcAft>
          </a:pPr>
          <a:r>
            <a:rPr lang="el-GR" sz="1600" kern="1200" dirty="0" smtClean="0"/>
            <a:t>• Δράσεις εξοικονόμησης ενέργειας Δημοσίων κτιρίων</a:t>
          </a:r>
        </a:p>
      </dsp:txBody>
      <dsp:txXfrm>
        <a:off x="331704" y="1783279"/>
        <a:ext cx="2224178" cy="2756035"/>
      </dsp:txXfrm>
    </dsp:sp>
    <dsp:sp modelId="{E170CA3C-1939-4513-89F7-45F66435E582}">
      <dsp:nvSpPr>
        <dsp:cNvPr id="0" name=""/>
        <dsp:cNvSpPr/>
      </dsp:nvSpPr>
      <dsp:spPr>
        <a:xfrm>
          <a:off x="2887587" y="95308"/>
          <a:ext cx="2362572" cy="68227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5BD71C1-9F48-4EB6-A194-6B7634BFBB12}">
      <dsp:nvSpPr>
        <dsp:cNvPr id="0" name=""/>
        <dsp:cNvSpPr/>
      </dsp:nvSpPr>
      <dsp:spPr>
        <a:xfrm>
          <a:off x="3150095" y="344691"/>
          <a:ext cx="2362572" cy="682276"/>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t>ΕΠ Περιβάλλον-Ενέργεια &amp; Κλιματική Αλλαγή</a:t>
          </a:r>
          <a:endParaRPr lang="el-GR" sz="1800" b="1" kern="1200" dirty="0"/>
        </a:p>
      </dsp:txBody>
      <dsp:txXfrm>
        <a:off x="3170078" y="364674"/>
        <a:ext cx="2322606" cy="642310"/>
      </dsp:txXfrm>
    </dsp:sp>
    <dsp:sp modelId="{9827AC5B-1A48-4147-95F8-8318DC85C37E}">
      <dsp:nvSpPr>
        <dsp:cNvPr id="0" name=""/>
        <dsp:cNvSpPr/>
      </dsp:nvSpPr>
      <dsp:spPr>
        <a:xfrm>
          <a:off x="2887587" y="1464699"/>
          <a:ext cx="2362572" cy="289442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EB7EE320-B805-4473-BFBE-B47CBECDC0EC}">
      <dsp:nvSpPr>
        <dsp:cNvPr id="0" name=""/>
        <dsp:cNvSpPr/>
      </dsp:nvSpPr>
      <dsp:spPr>
        <a:xfrm>
          <a:off x="3150095" y="1714082"/>
          <a:ext cx="2362572" cy="2894429"/>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kern="1200" dirty="0" smtClean="0"/>
            <a:t>• Περιβάλλον</a:t>
          </a:r>
        </a:p>
        <a:p>
          <a:pPr lvl="0" algn="ctr" defTabSz="711200">
            <a:lnSpc>
              <a:spcPct val="90000"/>
            </a:lnSpc>
            <a:spcBef>
              <a:spcPct val="0"/>
            </a:spcBef>
            <a:spcAft>
              <a:spcPct val="35000"/>
            </a:spcAft>
          </a:pPr>
          <a:r>
            <a:rPr lang="el-GR" sz="1600" kern="1200" dirty="0" smtClean="0"/>
            <a:t>• Βιοποικιλότητα</a:t>
          </a:r>
        </a:p>
        <a:p>
          <a:pPr lvl="0" algn="ctr" defTabSz="711200">
            <a:lnSpc>
              <a:spcPct val="90000"/>
            </a:lnSpc>
            <a:spcBef>
              <a:spcPct val="0"/>
            </a:spcBef>
            <a:spcAft>
              <a:spcPct val="35000"/>
            </a:spcAft>
          </a:pPr>
          <a:r>
            <a:rPr lang="el-GR" sz="1600" kern="1200" dirty="0" smtClean="0"/>
            <a:t>• Ενέργεια</a:t>
          </a:r>
          <a:endParaRPr lang="el-GR" sz="1600" kern="1200" dirty="0"/>
        </a:p>
      </dsp:txBody>
      <dsp:txXfrm>
        <a:off x="3219292" y="1783279"/>
        <a:ext cx="2224178" cy="2756035"/>
      </dsp:txXfrm>
    </dsp:sp>
    <dsp:sp modelId="{D7052257-2B72-4A35-AB9B-860E156F490D}">
      <dsp:nvSpPr>
        <dsp:cNvPr id="0" name=""/>
        <dsp:cNvSpPr/>
      </dsp:nvSpPr>
      <dsp:spPr>
        <a:xfrm>
          <a:off x="5775175" y="95308"/>
          <a:ext cx="2362572" cy="69052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EFDCF30-06FC-4C21-9B6D-B25740E23A28}">
      <dsp:nvSpPr>
        <dsp:cNvPr id="0" name=""/>
        <dsp:cNvSpPr/>
      </dsp:nvSpPr>
      <dsp:spPr>
        <a:xfrm>
          <a:off x="6037684" y="344691"/>
          <a:ext cx="2362572" cy="690527"/>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t>ΕΠ Πολιτική Προστασία</a:t>
          </a:r>
          <a:endParaRPr lang="el-GR" sz="1800" b="1" kern="1200" dirty="0"/>
        </a:p>
      </dsp:txBody>
      <dsp:txXfrm>
        <a:off x="6057909" y="364916"/>
        <a:ext cx="2322122" cy="650077"/>
      </dsp:txXfrm>
    </dsp:sp>
    <dsp:sp modelId="{60EDC293-1556-49AF-98DD-C0957FF38199}">
      <dsp:nvSpPr>
        <dsp:cNvPr id="0" name=""/>
        <dsp:cNvSpPr/>
      </dsp:nvSpPr>
      <dsp:spPr>
        <a:xfrm>
          <a:off x="5775175" y="1472950"/>
          <a:ext cx="2362572" cy="289442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2864A02E-9BD3-4656-9457-FF5B48C6B9E5}">
      <dsp:nvSpPr>
        <dsp:cNvPr id="0" name=""/>
        <dsp:cNvSpPr/>
      </dsp:nvSpPr>
      <dsp:spPr>
        <a:xfrm>
          <a:off x="6037684" y="1722333"/>
          <a:ext cx="2362572" cy="2894429"/>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kern="1200" dirty="0" smtClean="0"/>
            <a:t>• Προμήθεια εξοπλισμού πολιτικής προστασίας</a:t>
          </a:r>
        </a:p>
        <a:p>
          <a:pPr lvl="0" algn="ctr" defTabSz="711200">
            <a:lnSpc>
              <a:spcPct val="90000"/>
            </a:lnSpc>
            <a:spcBef>
              <a:spcPct val="0"/>
            </a:spcBef>
            <a:spcAft>
              <a:spcPct val="35000"/>
            </a:spcAft>
          </a:pPr>
          <a:r>
            <a:rPr lang="el-GR" sz="1600" kern="1200" dirty="0" smtClean="0"/>
            <a:t>• Αντιπλημμυρικά έργα</a:t>
          </a:r>
        </a:p>
        <a:p>
          <a:pPr lvl="0" algn="ctr" defTabSz="711200">
            <a:lnSpc>
              <a:spcPct val="90000"/>
            </a:lnSpc>
            <a:spcBef>
              <a:spcPct val="0"/>
            </a:spcBef>
            <a:spcAft>
              <a:spcPct val="35000"/>
            </a:spcAft>
          </a:pPr>
          <a:r>
            <a:rPr lang="el-GR" sz="1600" kern="1200" dirty="0" smtClean="0"/>
            <a:t>• Δράσεις ευαισθητοποίησης και εκπαίδευσης ανθρώπινου δυναμικού</a:t>
          </a:r>
          <a:endParaRPr lang="el-GR" sz="1600" kern="1200" dirty="0"/>
        </a:p>
      </dsp:txBody>
      <dsp:txXfrm>
        <a:off x="6106881" y="1791530"/>
        <a:ext cx="2224178" cy="27560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F9D70-3911-427D-95CB-B9F8D9B5E38B}">
      <dsp:nvSpPr>
        <dsp:cNvPr id="0" name=""/>
        <dsp:cNvSpPr/>
      </dsp:nvSpPr>
      <dsp:spPr>
        <a:xfrm>
          <a:off x="468614" y="1895"/>
          <a:ext cx="8855858" cy="1139540"/>
        </a:xfrm>
        <a:prstGeom prst="roundRect">
          <a:avLst>
            <a:gd name="adj" fmla="val 1000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l-GR" sz="2700" kern="1200" dirty="0" smtClean="0">
              <a:solidFill>
                <a:srgbClr val="FF0000"/>
              </a:solidFill>
              <a:effectLst>
                <a:outerShdw blurRad="38100" dist="38100" dir="2700000" algn="tl">
                  <a:srgbClr val="000000">
                    <a:alpha val="43137"/>
                  </a:srgbClr>
                </a:outerShdw>
              </a:effectLst>
            </a:rPr>
            <a:t>3.</a:t>
          </a:r>
          <a:r>
            <a:rPr lang="el-GR" sz="2700" kern="1200" dirty="0" smtClean="0">
              <a:solidFill>
                <a:srgbClr val="FF0000"/>
              </a:solidFill>
            </a:rPr>
            <a:t> </a:t>
          </a:r>
          <a:r>
            <a:rPr lang="el-GR" sz="2700" kern="1200" dirty="0" smtClean="0"/>
            <a:t>Μια πιο διασυνδεδεμένη Ευρώπη μέσω της ενίσχυσης της κινητικότητας και των περιφερειακών διασυνδέσεων ΤΠΕ</a:t>
          </a:r>
          <a:endParaRPr lang="el-GR" sz="2700" kern="1200" dirty="0"/>
        </a:p>
      </dsp:txBody>
      <dsp:txXfrm>
        <a:off x="501990" y="35271"/>
        <a:ext cx="8789106" cy="1072788"/>
      </dsp:txXfrm>
    </dsp:sp>
    <dsp:sp modelId="{7BFC13D4-D6E1-4EBA-AABF-FE4B0F87D3CD}">
      <dsp:nvSpPr>
        <dsp:cNvPr id="0" name=""/>
        <dsp:cNvSpPr/>
      </dsp:nvSpPr>
      <dsp:spPr>
        <a:xfrm>
          <a:off x="322024" y="1343088"/>
          <a:ext cx="1356691"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E803C810-71F1-4EFE-8BD6-42D1CE82AA75}">
      <dsp:nvSpPr>
        <dsp:cNvPr id="0" name=""/>
        <dsp:cNvSpPr/>
      </dsp:nvSpPr>
      <dsp:spPr>
        <a:xfrm>
          <a:off x="1730815" y="1346553"/>
          <a:ext cx="7647945"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l-GR" sz="1300" u="none" kern="1200" dirty="0" smtClean="0"/>
            <a:t>Εξασφάλιση συνδεσιμότητας </a:t>
          </a:r>
          <a:r>
            <a:rPr lang="el-GR" sz="1300" u="none" kern="1200" dirty="0" err="1" smtClean="0"/>
            <a:t>υπερυψηλής</a:t>
          </a:r>
          <a:r>
            <a:rPr lang="el-GR" sz="1300" u="none" kern="1200" dirty="0" smtClean="0"/>
            <a:t> ταχύτητας για τους πολίτες και τους κοινωνικοοικονομικούς φορείς, η υποστήριξη της διάχυσης υπηρεσιών </a:t>
          </a:r>
          <a:r>
            <a:rPr lang="el-GR" sz="1300" u="none" kern="1200" dirty="0" err="1" smtClean="0"/>
            <a:t>υπερυψηλής</a:t>
          </a:r>
          <a:r>
            <a:rPr lang="el-GR" sz="1300" u="none" kern="1200" dirty="0" smtClean="0"/>
            <a:t> ταχύτητας και η ανάπτυξη ασύρματων δικτύων 5G σε αστικά κέντρα και βασικούς άξονες οδικών και σιδηροδρομικών μεταφορικών δικτύων και θαλάσσιων οδών με την απαιτούμενη αναβάθμιση σταθερών δικτυακών υποδομών.</a:t>
          </a:r>
          <a:endParaRPr lang="el-GR" sz="1300" kern="1200" dirty="0"/>
        </a:p>
      </dsp:txBody>
      <dsp:txXfrm>
        <a:off x="1786453" y="1402191"/>
        <a:ext cx="7536669" cy="1028264"/>
      </dsp:txXfrm>
    </dsp:sp>
    <dsp:sp modelId="{43BA5AF1-B575-426D-8906-2231BD06603D}">
      <dsp:nvSpPr>
        <dsp:cNvPr id="0" name=""/>
        <dsp:cNvSpPr/>
      </dsp:nvSpPr>
      <dsp:spPr>
        <a:xfrm>
          <a:off x="329539" y="2622838"/>
          <a:ext cx="1319212"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7B4FD00F-0487-4212-9FEA-B4BA15080121}">
      <dsp:nvSpPr>
        <dsp:cNvPr id="0" name=""/>
        <dsp:cNvSpPr/>
      </dsp:nvSpPr>
      <dsp:spPr>
        <a:xfrm>
          <a:off x="1730815" y="2622838"/>
          <a:ext cx="7647945"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l-GR" sz="1300" kern="1200" dirty="0" smtClean="0"/>
            <a:t>Ολοκλήρωση/αναβάθμιση υποδομών του βασικού και αναλυτικού Διευρωπαϊκού Οδικού Δικτύου, Λειτουργική διασύνδεσή τους, Ολοκλήρωση διασυνοριακών συνδέσεων, Κατασκευή νέων ή/και αναβάθμιση οδικού δικτύου εκτός ΔΟΔ, Παρεμβάσεις οδικής ασφάλειας </a:t>
          </a:r>
          <a:r>
            <a:rPr lang="en-US" sz="1300" kern="1200" dirty="0" smtClean="0"/>
            <a:t>,</a:t>
          </a:r>
          <a:r>
            <a:rPr lang="el-GR" sz="1300" kern="1200" dirty="0" smtClean="0"/>
            <a:t>Αξιοποίηση ευφυών συστημάτων μεταφορών. </a:t>
          </a:r>
          <a:endParaRPr lang="el-GR" sz="1300" kern="1200" dirty="0"/>
        </a:p>
      </dsp:txBody>
      <dsp:txXfrm>
        <a:off x="1786453" y="2678476"/>
        <a:ext cx="7536669" cy="1028264"/>
      </dsp:txXfrm>
    </dsp:sp>
    <dsp:sp modelId="{135E12CC-B68D-42C7-9835-11EB99DF7C26}">
      <dsp:nvSpPr>
        <dsp:cNvPr id="0" name=""/>
        <dsp:cNvSpPr/>
      </dsp:nvSpPr>
      <dsp:spPr>
        <a:xfrm>
          <a:off x="329539" y="3899124"/>
          <a:ext cx="1319212"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E2AC26D0-265C-472A-B6B1-CE425D17EB7A}">
      <dsp:nvSpPr>
        <dsp:cNvPr id="0" name=""/>
        <dsp:cNvSpPr/>
      </dsp:nvSpPr>
      <dsp:spPr>
        <a:xfrm>
          <a:off x="1730815" y="3899124"/>
          <a:ext cx="7647945" cy="1139540"/>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l-GR" sz="1300" kern="1200" dirty="0" smtClean="0"/>
            <a:t>Ανάπτυξη ασφαλούς, συνεκτικού, πολυτροπικού και </a:t>
          </a:r>
          <a:r>
            <a:rPr lang="el-GR" sz="1300" kern="1200" dirty="0" err="1" smtClean="0"/>
            <a:t>διαλειτουργικού</a:t>
          </a:r>
          <a:r>
            <a:rPr lang="el-GR" sz="1300" kern="1200" dirty="0" smtClean="0"/>
            <a:t> συστήματος υψηλής ποιότητας με την ολοκλήρωση του ΠΑΘΕ/Π, την υλοποίηση έργων αναβάθμισης/βελτίωσης του υφιστάμενου δικτύου, την ευρεία εγκατάσταση ηλεκτροκίνησης και συστημάτων ERTMS</a:t>
          </a:r>
          <a:r>
            <a:rPr lang="en-US" sz="1300" kern="1200" dirty="0" smtClean="0"/>
            <a:t>,</a:t>
          </a:r>
          <a:r>
            <a:rPr lang="el-GR" sz="1300" kern="1200" dirty="0" smtClean="0"/>
            <a:t> Υλοποίηση έργων συνδέσεων με λιμένες.</a:t>
          </a:r>
          <a:endParaRPr lang="el-GR" sz="1300" kern="1200" dirty="0"/>
        </a:p>
      </dsp:txBody>
      <dsp:txXfrm>
        <a:off x="1786453" y="3954762"/>
        <a:ext cx="7536669" cy="10282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F9D70-3911-427D-95CB-B9F8D9B5E38B}">
      <dsp:nvSpPr>
        <dsp:cNvPr id="0" name=""/>
        <dsp:cNvSpPr/>
      </dsp:nvSpPr>
      <dsp:spPr>
        <a:xfrm>
          <a:off x="143183" y="867691"/>
          <a:ext cx="8821517" cy="1068490"/>
        </a:xfrm>
        <a:prstGeom prst="roundRect">
          <a:avLst>
            <a:gd name="adj" fmla="val 1000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l-GR" sz="2700" kern="1200" dirty="0" smtClean="0">
              <a:solidFill>
                <a:srgbClr val="FF0000"/>
              </a:solidFill>
              <a:effectLst>
                <a:outerShdw blurRad="38100" dist="38100" dir="2700000" algn="tl">
                  <a:srgbClr val="000000">
                    <a:alpha val="43137"/>
                  </a:srgbClr>
                </a:outerShdw>
              </a:effectLst>
            </a:rPr>
            <a:t>3.</a:t>
          </a:r>
          <a:r>
            <a:rPr lang="el-GR" sz="2700" kern="1200" dirty="0" smtClean="0">
              <a:solidFill>
                <a:srgbClr val="FF0000"/>
              </a:solidFill>
            </a:rPr>
            <a:t> </a:t>
          </a:r>
          <a:r>
            <a:rPr lang="el-GR" sz="2700" kern="1200" dirty="0" smtClean="0"/>
            <a:t>Μια πιο διασυνδεδεμένη Ευρώπη μέσω της ενίσχυσης της κινητικότητας και των περιφερειακών διασυνδέσεων ΤΠΕ</a:t>
          </a:r>
          <a:endParaRPr lang="el-GR" sz="2700" kern="1200" dirty="0"/>
        </a:p>
      </dsp:txBody>
      <dsp:txXfrm>
        <a:off x="174478" y="898986"/>
        <a:ext cx="8758927" cy="1005900"/>
      </dsp:txXfrm>
    </dsp:sp>
    <dsp:sp modelId="{7BFC13D4-D6E1-4EBA-AABF-FE4B0F87D3CD}">
      <dsp:nvSpPr>
        <dsp:cNvPr id="0" name=""/>
        <dsp:cNvSpPr/>
      </dsp:nvSpPr>
      <dsp:spPr>
        <a:xfrm>
          <a:off x="0" y="2228049"/>
          <a:ext cx="1637380" cy="1649338"/>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E803C810-71F1-4EFE-8BD6-42D1CE82AA75}">
      <dsp:nvSpPr>
        <dsp:cNvPr id="0" name=""/>
        <dsp:cNvSpPr/>
      </dsp:nvSpPr>
      <dsp:spPr>
        <a:xfrm>
          <a:off x="1745308" y="2233063"/>
          <a:ext cx="7288197" cy="1649338"/>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l-GR" sz="1300" u="none" kern="1200" dirty="0" smtClean="0"/>
            <a:t>Βελτίωση της εξυπηρέτησης των νησιών με έμφαση στη διασύνδεση μεταξύ τους και με την ηπειρωτική χώρα.</a:t>
          </a:r>
        </a:p>
        <a:p>
          <a:pPr lvl="0" algn="ctr" defTabSz="577850">
            <a:lnSpc>
              <a:spcPct val="90000"/>
            </a:lnSpc>
            <a:spcBef>
              <a:spcPct val="0"/>
            </a:spcBef>
            <a:spcAft>
              <a:spcPct val="35000"/>
            </a:spcAft>
          </a:pPr>
          <a:r>
            <a:rPr lang="el-GR" sz="1300" u="none" kern="1200" dirty="0" smtClean="0"/>
            <a:t>Παρεμβάσεις σε επιλεγμένα λιμάνια, με την παράλληλη εγκατάσταση συστημάτων και εφαρμογών για την ασφάλεια ναυσιπλοΐας, με προώθηση της χρήσης καθαρών καυσίμων, την εγκατάσταση πληροφοριακών συστημάτων για την περιβαλλοντική διαχείριση, καθώς και τη λειτουργική διαχείριση των υπηρεσιών τους. Οι επενδύσεις σε συστήματα διαχείρισης ασφάλειας αφορούν και την εναέρια κυκλοφορία.</a:t>
          </a:r>
          <a:endParaRPr lang="el-GR" sz="1300" kern="1200" dirty="0"/>
        </a:p>
      </dsp:txBody>
      <dsp:txXfrm>
        <a:off x="1825837" y="2313592"/>
        <a:ext cx="7127139" cy="1488280"/>
      </dsp:txXfrm>
    </dsp:sp>
    <dsp:sp modelId="{43BA5AF1-B575-426D-8906-2231BD06603D}">
      <dsp:nvSpPr>
        <dsp:cNvPr id="0" name=""/>
        <dsp:cNvSpPr/>
      </dsp:nvSpPr>
      <dsp:spPr>
        <a:xfrm>
          <a:off x="0" y="4080322"/>
          <a:ext cx="1630634" cy="1649338"/>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sp>
    <dsp:sp modelId="{7B4FD00F-0487-4212-9FEA-B4BA15080121}">
      <dsp:nvSpPr>
        <dsp:cNvPr id="0" name=""/>
        <dsp:cNvSpPr/>
      </dsp:nvSpPr>
      <dsp:spPr>
        <a:xfrm>
          <a:off x="1745308" y="4080322"/>
          <a:ext cx="7288197" cy="1649338"/>
        </a:xfrm>
        <a:prstGeom prst="roundRect">
          <a:avLst>
            <a:gd name="adj" fmla="val 16670"/>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l-GR" sz="1300" kern="1200" dirty="0" smtClean="0"/>
            <a:t>Συνέχιση υλοποίησης έργων σε Αθήνα/Θεσσαλονίκη που περιλαμβάνουν τα μέσα σταθερής τροχιάς και την ολοκλήρωση της ανανέωσης του στόλου με μέσα πιο φιλικά προς το περιβάλλον. </a:t>
          </a:r>
        </a:p>
        <a:p>
          <a:pPr lvl="0" algn="ctr" defTabSz="577850">
            <a:lnSpc>
              <a:spcPct val="90000"/>
            </a:lnSpc>
            <a:spcBef>
              <a:spcPct val="0"/>
            </a:spcBef>
            <a:spcAft>
              <a:spcPct val="35000"/>
            </a:spcAft>
          </a:pPr>
          <a:r>
            <a:rPr lang="el-GR" sz="1300" kern="1200" dirty="0" smtClean="0"/>
            <a:t>Προώθηση της βιώσιμης πολυτροπικής αστικής κινητικότητας σε περιφερειακά αστικά κέντρα με υλοποίηση παρεμβάσεων σε μέσα φιλικά προς το περιβάλλον (μέσα σταθερής τροχιάς, ποδηλατοδρόμοι κ.α.).</a:t>
          </a:r>
          <a:endParaRPr lang="el-GR" sz="1300" kern="1200" dirty="0"/>
        </a:p>
      </dsp:txBody>
      <dsp:txXfrm>
        <a:off x="1825837" y="4160851"/>
        <a:ext cx="7127139" cy="14882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6644C-6237-491A-A7EB-38AE26EF9950}">
      <dsp:nvSpPr>
        <dsp:cNvPr id="0" name=""/>
        <dsp:cNvSpPr/>
      </dsp:nvSpPr>
      <dsp:spPr>
        <a:xfrm>
          <a:off x="6910741" y="785836"/>
          <a:ext cx="91440" cy="687114"/>
        </a:xfrm>
        <a:custGeom>
          <a:avLst/>
          <a:gdLst/>
          <a:ahLst/>
          <a:cxnLst/>
          <a:rect l="0" t="0" r="0" b="0"/>
          <a:pathLst>
            <a:path>
              <a:moveTo>
                <a:pt x="45720" y="0"/>
              </a:moveTo>
              <a:lnTo>
                <a:pt x="45720" y="6871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701F055-CBA8-4BCE-AC98-CBA2D7AED7F6}">
      <dsp:nvSpPr>
        <dsp:cNvPr id="0" name=""/>
        <dsp:cNvSpPr/>
      </dsp:nvSpPr>
      <dsp:spPr>
        <a:xfrm>
          <a:off x="4023153" y="777584"/>
          <a:ext cx="91440" cy="687114"/>
        </a:xfrm>
        <a:custGeom>
          <a:avLst/>
          <a:gdLst/>
          <a:ahLst/>
          <a:cxnLst/>
          <a:rect l="0" t="0" r="0" b="0"/>
          <a:pathLst>
            <a:path>
              <a:moveTo>
                <a:pt x="45720" y="0"/>
              </a:moveTo>
              <a:lnTo>
                <a:pt x="45720" y="6871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EE5B949-6415-494D-B10E-7DE5820A54A5}">
      <dsp:nvSpPr>
        <dsp:cNvPr id="0" name=""/>
        <dsp:cNvSpPr/>
      </dsp:nvSpPr>
      <dsp:spPr>
        <a:xfrm>
          <a:off x="1135565" y="777584"/>
          <a:ext cx="91440" cy="687114"/>
        </a:xfrm>
        <a:custGeom>
          <a:avLst/>
          <a:gdLst/>
          <a:ahLst/>
          <a:cxnLst/>
          <a:rect l="0" t="0" r="0" b="0"/>
          <a:pathLst>
            <a:path>
              <a:moveTo>
                <a:pt x="45720" y="0"/>
              </a:moveTo>
              <a:lnTo>
                <a:pt x="45720" y="6871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48F7952-136E-4691-83C5-9A56C653AA27}">
      <dsp:nvSpPr>
        <dsp:cNvPr id="0" name=""/>
        <dsp:cNvSpPr/>
      </dsp:nvSpPr>
      <dsp:spPr>
        <a:xfrm>
          <a:off x="0" y="95308"/>
          <a:ext cx="2362572" cy="68227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2BCA693-A0CA-4D69-9672-15C72E7BF7DE}">
      <dsp:nvSpPr>
        <dsp:cNvPr id="0" name=""/>
        <dsp:cNvSpPr/>
      </dsp:nvSpPr>
      <dsp:spPr>
        <a:xfrm>
          <a:off x="262507" y="344691"/>
          <a:ext cx="2362572" cy="682276"/>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1800" b="1" kern="1200" dirty="0" smtClean="0"/>
            <a:t>Περιφερειακά ΕΠ</a:t>
          </a:r>
        </a:p>
        <a:p>
          <a:pPr lvl="0" algn="ctr" defTabSz="488950">
            <a:lnSpc>
              <a:spcPct val="90000"/>
            </a:lnSpc>
            <a:spcBef>
              <a:spcPct val="0"/>
            </a:spcBef>
            <a:spcAft>
              <a:spcPct val="35000"/>
            </a:spcAft>
          </a:pPr>
          <a:endParaRPr lang="el-GR" sz="1800" kern="1200" dirty="0"/>
        </a:p>
      </dsp:txBody>
      <dsp:txXfrm>
        <a:off x="282490" y="364674"/>
        <a:ext cx="2322606" cy="642310"/>
      </dsp:txXfrm>
    </dsp:sp>
    <dsp:sp modelId="{C2AB724E-7499-49BA-A7AD-D9F5CDE4DD4B}">
      <dsp:nvSpPr>
        <dsp:cNvPr id="0" name=""/>
        <dsp:cNvSpPr/>
      </dsp:nvSpPr>
      <dsp:spPr>
        <a:xfrm>
          <a:off x="0" y="1464699"/>
          <a:ext cx="2362572" cy="289442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6A631DD-DAAB-43DA-BC69-5A1571BDC26E}">
      <dsp:nvSpPr>
        <dsp:cNvPr id="0" name=""/>
        <dsp:cNvSpPr/>
      </dsp:nvSpPr>
      <dsp:spPr>
        <a:xfrm>
          <a:off x="262507" y="1714082"/>
          <a:ext cx="2362572" cy="2894429"/>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kern="1200" dirty="0" smtClean="0"/>
            <a:t>• Εθνική οδοποιία</a:t>
          </a:r>
        </a:p>
        <a:p>
          <a:pPr lvl="0" algn="ctr" defTabSz="800100">
            <a:lnSpc>
              <a:spcPct val="90000"/>
            </a:lnSpc>
            <a:spcBef>
              <a:spcPct val="0"/>
            </a:spcBef>
            <a:spcAft>
              <a:spcPct val="35000"/>
            </a:spcAft>
          </a:pPr>
          <a:r>
            <a:rPr lang="el-GR" sz="1800" kern="1200" dirty="0" smtClean="0"/>
            <a:t>• Περιφερειακή οδοποιία</a:t>
          </a:r>
        </a:p>
        <a:p>
          <a:pPr lvl="0" algn="ctr" defTabSz="800100">
            <a:lnSpc>
              <a:spcPct val="90000"/>
            </a:lnSpc>
            <a:spcBef>
              <a:spcPct val="0"/>
            </a:spcBef>
            <a:spcAft>
              <a:spcPct val="35000"/>
            </a:spcAft>
          </a:pPr>
          <a:r>
            <a:rPr lang="el-GR" sz="1800" kern="1200" dirty="0" smtClean="0"/>
            <a:t>• Τοπική οδοποιία</a:t>
          </a:r>
        </a:p>
      </dsp:txBody>
      <dsp:txXfrm>
        <a:off x="331704" y="1783279"/>
        <a:ext cx="2224178" cy="2756035"/>
      </dsp:txXfrm>
    </dsp:sp>
    <dsp:sp modelId="{E170CA3C-1939-4513-89F7-45F66435E582}">
      <dsp:nvSpPr>
        <dsp:cNvPr id="0" name=""/>
        <dsp:cNvSpPr/>
      </dsp:nvSpPr>
      <dsp:spPr>
        <a:xfrm>
          <a:off x="2887587" y="95308"/>
          <a:ext cx="2362572" cy="68227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5BD71C1-9F48-4EB6-A194-6B7634BFBB12}">
      <dsp:nvSpPr>
        <dsp:cNvPr id="0" name=""/>
        <dsp:cNvSpPr/>
      </dsp:nvSpPr>
      <dsp:spPr>
        <a:xfrm>
          <a:off x="3150095" y="344691"/>
          <a:ext cx="2362572" cy="682276"/>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t>ΕΠ Υποδομών Μεταφορών</a:t>
          </a:r>
          <a:endParaRPr lang="el-GR" sz="1800" b="1" kern="1200" dirty="0"/>
        </a:p>
      </dsp:txBody>
      <dsp:txXfrm>
        <a:off x="3170078" y="364674"/>
        <a:ext cx="2322606" cy="642310"/>
      </dsp:txXfrm>
    </dsp:sp>
    <dsp:sp modelId="{9827AC5B-1A48-4147-95F8-8318DC85C37E}">
      <dsp:nvSpPr>
        <dsp:cNvPr id="0" name=""/>
        <dsp:cNvSpPr/>
      </dsp:nvSpPr>
      <dsp:spPr>
        <a:xfrm>
          <a:off x="2887587" y="1464699"/>
          <a:ext cx="2362572" cy="289442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EB7EE320-B805-4473-BFBE-B47CBECDC0EC}">
      <dsp:nvSpPr>
        <dsp:cNvPr id="0" name=""/>
        <dsp:cNvSpPr/>
      </dsp:nvSpPr>
      <dsp:spPr>
        <a:xfrm>
          <a:off x="3150095" y="1714082"/>
          <a:ext cx="2362572" cy="2894429"/>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kern="1200" dirty="0" smtClean="0"/>
            <a:t>• Διευρωπαϊκά Δίκτυα Μεταφορών</a:t>
          </a:r>
        </a:p>
        <a:p>
          <a:pPr lvl="0" algn="ctr" defTabSz="800100">
            <a:lnSpc>
              <a:spcPct val="90000"/>
            </a:lnSpc>
            <a:spcBef>
              <a:spcPct val="0"/>
            </a:spcBef>
            <a:spcAft>
              <a:spcPct val="35000"/>
            </a:spcAft>
          </a:pPr>
          <a:r>
            <a:rPr lang="el-GR" sz="1800" kern="1200" dirty="0" smtClean="0"/>
            <a:t>• Μέσα σταθερής τροχιάς</a:t>
          </a:r>
        </a:p>
        <a:p>
          <a:pPr lvl="0" algn="ctr" defTabSz="800100">
            <a:lnSpc>
              <a:spcPct val="90000"/>
            </a:lnSpc>
            <a:spcBef>
              <a:spcPct val="0"/>
            </a:spcBef>
            <a:spcAft>
              <a:spcPct val="35000"/>
            </a:spcAft>
          </a:pPr>
          <a:r>
            <a:rPr lang="el-GR" sz="1800" kern="1200" dirty="0" smtClean="0"/>
            <a:t>• Λοιπές παρεμβάσεις τοπικής κλίμακας</a:t>
          </a:r>
          <a:endParaRPr lang="el-GR" sz="1800" kern="1200" dirty="0"/>
        </a:p>
      </dsp:txBody>
      <dsp:txXfrm>
        <a:off x="3219292" y="1783279"/>
        <a:ext cx="2224178" cy="2756035"/>
      </dsp:txXfrm>
    </dsp:sp>
    <dsp:sp modelId="{D7052257-2B72-4A35-AB9B-860E156F490D}">
      <dsp:nvSpPr>
        <dsp:cNvPr id="0" name=""/>
        <dsp:cNvSpPr/>
      </dsp:nvSpPr>
      <dsp:spPr>
        <a:xfrm>
          <a:off x="5775175" y="95308"/>
          <a:ext cx="2362572" cy="69052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EFDCF30-06FC-4C21-9B6D-B25740E23A28}">
      <dsp:nvSpPr>
        <dsp:cNvPr id="0" name=""/>
        <dsp:cNvSpPr/>
      </dsp:nvSpPr>
      <dsp:spPr>
        <a:xfrm>
          <a:off x="6037684" y="344691"/>
          <a:ext cx="2362572" cy="690527"/>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1" kern="1200" dirty="0" smtClean="0"/>
            <a:t>ΕΠ Ψηφιακού Μετασχηματισμού</a:t>
          </a:r>
          <a:endParaRPr lang="el-GR" sz="1800" b="1" kern="1200" dirty="0"/>
        </a:p>
      </dsp:txBody>
      <dsp:txXfrm>
        <a:off x="6057909" y="364916"/>
        <a:ext cx="2322122" cy="650077"/>
      </dsp:txXfrm>
    </dsp:sp>
    <dsp:sp modelId="{60EDC293-1556-49AF-98DD-C0957FF38199}">
      <dsp:nvSpPr>
        <dsp:cNvPr id="0" name=""/>
        <dsp:cNvSpPr/>
      </dsp:nvSpPr>
      <dsp:spPr>
        <a:xfrm>
          <a:off x="5775175" y="1472950"/>
          <a:ext cx="2362572" cy="289442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2864A02E-9BD3-4656-9457-FF5B48C6B9E5}">
      <dsp:nvSpPr>
        <dsp:cNvPr id="0" name=""/>
        <dsp:cNvSpPr/>
      </dsp:nvSpPr>
      <dsp:spPr>
        <a:xfrm>
          <a:off x="6037684" y="1722333"/>
          <a:ext cx="2362572" cy="2894429"/>
        </a:xfrm>
        <a:prstGeom prst="roundRect">
          <a:avLst>
            <a:gd name="adj" fmla="val 10000"/>
          </a:avLst>
        </a:prstGeom>
        <a:solidFill>
          <a:schemeClr val="lt1">
            <a:alpha val="90000"/>
            <a:hueOff val="0"/>
            <a:satOff val="0"/>
            <a:lumOff val="0"/>
            <a:alphaOff val="0"/>
          </a:schemeClr>
        </a:solidFill>
        <a:ln w="952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z="190500">
          <a:bevelT w="190500" h="38100"/>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kern="1200" dirty="0" smtClean="0"/>
            <a:t>• Παρεμβάσεις για την προώθηση της ευρυζωνικότητας</a:t>
          </a:r>
        </a:p>
        <a:p>
          <a:pPr lvl="0" algn="ctr" defTabSz="800100">
            <a:lnSpc>
              <a:spcPct val="90000"/>
            </a:lnSpc>
            <a:spcBef>
              <a:spcPct val="0"/>
            </a:spcBef>
            <a:spcAft>
              <a:spcPct val="35000"/>
            </a:spcAft>
          </a:pPr>
          <a:r>
            <a:rPr lang="el-GR" sz="1800" kern="1200" dirty="0" smtClean="0"/>
            <a:t>• Δράσεις ψηφιακού μετασχηματισμού </a:t>
          </a:r>
          <a:endParaRPr lang="el-GR" sz="1800" kern="1200" dirty="0"/>
        </a:p>
      </dsp:txBody>
      <dsp:txXfrm>
        <a:off x="6106881" y="1791530"/>
        <a:ext cx="2224178" cy="275603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3337C9-8C2E-4E9D-8399-871AD4872622}" type="datetimeFigureOut">
              <a:rPr lang="el-GR" smtClean="0"/>
              <a:pPr/>
              <a:t>20/1/2021</a:t>
            </a:fld>
            <a:endParaRPr lang="el-GR" dirty="0"/>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A6ECB4-CE9F-42F7-96A3-0CB643F089B1}" type="slidenum">
              <a:rPr lang="el-GR" smtClean="0"/>
              <a:pPr/>
              <a:t>‹#›</a:t>
            </a:fld>
            <a:endParaRPr lang="el-GR" dirty="0"/>
          </a:p>
        </p:txBody>
      </p:sp>
    </p:spTree>
    <p:extLst>
      <p:ext uri="{BB962C8B-B14F-4D97-AF65-F5344CB8AC3E}">
        <p14:creationId xmlns:p14="http://schemas.microsoft.com/office/powerpoint/2010/main" val="31500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84C9A9-7825-4569-9A8C-C9E7D122D639}" type="datetimeFigureOut">
              <a:rPr lang="el-GR" smtClean="0"/>
              <a:pPr/>
              <a:t>20/1/2021</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3E56A2-D8CB-4864-B1A1-19427A7CBBBA}" type="slidenum">
              <a:rPr lang="el-GR" smtClean="0"/>
              <a:pPr/>
              <a:t>‹#›</a:t>
            </a:fld>
            <a:endParaRPr lang="el-GR" dirty="0"/>
          </a:p>
        </p:txBody>
      </p:sp>
    </p:spTree>
    <p:extLst>
      <p:ext uri="{BB962C8B-B14F-4D97-AF65-F5344CB8AC3E}">
        <p14:creationId xmlns:p14="http://schemas.microsoft.com/office/powerpoint/2010/main" val="3599408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sz="1400" dirty="0"/>
          </a:p>
        </p:txBody>
      </p:sp>
      <p:sp>
        <p:nvSpPr>
          <p:cNvPr id="4" name="Θέση αριθμού διαφάνειας 3"/>
          <p:cNvSpPr>
            <a:spLocks noGrp="1"/>
          </p:cNvSpPr>
          <p:nvPr>
            <p:ph type="sldNum" sz="quarter" idx="10"/>
          </p:nvPr>
        </p:nvSpPr>
        <p:spPr/>
        <p:txBody>
          <a:bodyPr/>
          <a:lstStyle/>
          <a:p>
            <a:fld id="{953E56A2-D8CB-4864-B1A1-19427A7CBBBA}" type="slidenum">
              <a:rPr lang="el-GR" smtClean="0"/>
              <a:pPr/>
              <a:t>1</a:t>
            </a:fld>
            <a:endParaRPr lang="el-GR" dirty="0"/>
          </a:p>
        </p:txBody>
      </p:sp>
    </p:spTree>
    <p:extLst>
      <p:ext uri="{BB962C8B-B14F-4D97-AF65-F5344CB8AC3E}">
        <p14:creationId xmlns:p14="http://schemas.microsoft.com/office/powerpoint/2010/main" val="1866169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2</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20</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fontAlgn="base"/>
            <a:endParaRPr lang="el-GR" sz="1400" kern="1200" dirty="0">
              <a:solidFill>
                <a:schemeClr val="tx1"/>
              </a:solidFill>
              <a:effectLst/>
              <a:latin typeface="+mn-lt"/>
              <a:ea typeface="+mn-ea"/>
              <a:cs typeface="+mn-cs"/>
            </a:endParaRPr>
          </a:p>
        </p:txBody>
      </p:sp>
      <p:sp>
        <p:nvSpPr>
          <p:cNvPr id="4" name="3 - Θέση αριθμού διαφάνειας"/>
          <p:cNvSpPr>
            <a:spLocks noGrp="1"/>
          </p:cNvSpPr>
          <p:nvPr>
            <p:ph type="sldNum" sz="quarter" idx="10"/>
          </p:nvPr>
        </p:nvSpPr>
        <p:spPr/>
        <p:txBody>
          <a:bodyPr/>
          <a:lstStyle/>
          <a:p>
            <a:fld id="{FD7C1D19-F89A-48DC-96B7-DC0E0930E619}"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714612" y="2071678"/>
            <a:ext cx="6072230" cy="1470025"/>
          </a:xfrm>
          <a:prstGeom prst="rect">
            <a:avLst/>
          </a:prstGeom>
        </p:spPr>
        <p:txBody>
          <a:bodyPr>
            <a:normAutofit/>
          </a:bodyPr>
          <a:lstStyle>
            <a:lvl1pPr>
              <a:defRPr sz="3000">
                <a:solidFill>
                  <a:schemeClr val="accent1">
                    <a:lumMod val="75000"/>
                  </a:schemeClr>
                </a:solidFill>
              </a:defRPr>
            </a:lvl1pPr>
          </a:lstStyle>
          <a:p>
            <a:r>
              <a:rPr lang="el-GR" smtClean="0"/>
              <a:t>Kλικ για επεξεργασία του τίτλου</a:t>
            </a:r>
            <a:endParaRPr lang="el-GR" dirty="0"/>
          </a:p>
        </p:txBody>
      </p:sp>
      <p:sp>
        <p:nvSpPr>
          <p:cNvPr id="4" name="3 - Θέση ημερομηνίας"/>
          <p:cNvSpPr>
            <a:spLocks noGrp="1"/>
          </p:cNvSpPr>
          <p:nvPr>
            <p:ph type="dt" sz="half" idx="10"/>
          </p:nvPr>
        </p:nvSpPr>
        <p:spPr>
          <a:xfrm>
            <a:off x="2581276" y="6064271"/>
            <a:ext cx="2133600" cy="365125"/>
          </a:xfrm>
          <a:prstGeom prst="rect">
            <a:avLst/>
          </a:prstGeom>
        </p:spPr>
        <p:txBody>
          <a:bodyPr/>
          <a:lstStyle>
            <a:lvl1pPr algn="l">
              <a:defRPr/>
            </a:lvl1pPr>
          </a:lstStyle>
          <a:p>
            <a:fld id="{81FA71D9-7DBF-4791-A27D-F5590676144F}" type="datetime1">
              <a:rPr lang="el-GR" smtClean="0"/>
              <a:pPr/>
              <a:t>20/1/2021</a:t>
            </a:fld>
            <a:endParaRPr lang="el-GR" dirty="0"/>
          </a:p>
        </p:txBody>
      </p:sp>
      <p:sp>
        <p:nvSpPr>
          <p:cNvPr id="5" name="4 - Θέση υποσέλιδου"/>
          <p:cNvSpPr>
            <a:spLocks noGrp="1"/>
          </p:cNvSpPr>
          <p:nvPr>
            <p:ph type="ftr" sz="quarter" idx="11"/>
          </p:nvPr>
        </p:nvSpPr>
        <p:spPr>
          <a:xfrm>
            <a:off x="2571736" y="5500702"/>
            <a:ext cx="2895600" cy="365125"/>
          </a:xfrm>
          <a:prstGeom prst="rect">
            <a:avLst/>
          </a:prstGeom>
        </p:spPr>
        <p:txBody>
          <a:bodyPr/>
          <a:lstStyle>
            <a:lvl1pPr algn="l">
              <a:defRPr/>
            </a:lvl1pPr>
          </a:lstStyle>
          <a:p>
            <a:r>
              <a:rPr lang="el-GR" smtClean="0"/>
              <a:t>Παρουσίαση</a:t>
            </a:r>
            <a:endParaRPr lang="el-GR" dirty="0"/>
          </a:p>
        </p:txBody>
      </p:sp>
      <p:grpSp>
        <p:nvGrpSpPr>
          <p:cNvPr id="10" name="9 - Ομάδα"/>
          <p:cNvGrpSpPr/>
          <p:nvPr userDrawn="1"/>
        </p:nvGrpSpPr>
        <p:grpSpPr>
          <a:xfrm>
            <a:off x="0" y="142852"/>
            <a:ext cx="9144000" cy="6715172"/>
            <a:chOff x="0" y="142852"/>
            <a:chExt cx="9144000" cy="6715172"/>
          </a:xfrm>
        </p:grpSpPr>
        <p:sp>
          <p:nvSpPr>
            <p:cNvPr id="8" name="7 - TextBox"/>
            <p:cNvSpPr txBox="1"/>
            <p:nvPr userDrawn="1"/>
          </p:nvSpPr>
          <p:spPr>
            <a:xfrm>
              <a:off x="0" y="6150138"/>
              <a:ext cx="9144000" cy="707886"/>
            </a:xfrm>
            <a:prstGeom prst="rect">
              <a:avLst/>
            </a:prstGeom>
            <a:solidFill>
              <a:schemeClr val="bg1"/>
            </a:solidFill>
            <a:ln>
              <a:noFill/>
            </a:ln>
          </p:spPr>
          <p:txBody>
            <a:bodyPr wrap="square" rtlCol="0">
              <a:spAutoFit/>
            </a:bodyPr>
            <a:lstStyle/>
            <a:p>
              <a:endParaRPr lang="el-GR" sz="4000" dirty="0"/>
            </a:p>
          </p:txBody>
        </p:sp>
        <p:pic>
          <p:nvPicPr>
            <p:cNvPr id="1027" name="Picture 3" descr="F:\ΒΕΝΗ\Logo Epirus 2014-2020 trans.png"/>
            <p:cNvPicPr>
              <a:picLocks noChangeAspect="1" noChangeArrowheads="1"/>
            </p:cNvPicPr>
            <p:nvPr userDrawn="1"/>
          </p:nvPicPr>
          <p:blipFill>
            <a:blip r:embed="rId2" cstate="print"/>
            <a:srcRect/>
            <a:stretch>
              <a:fillRect/>
            </a:stretch>
          </p:blipFill>
          <p:spPr bwMode="auto">
            <a:xfrm>
              <a:off x="6715140" y="357166"/>
              <a:ext cx="2071702" cy="940847"/>
            </a:xfrm>
            <a:prstGeom prst="rect">
              <a:avLst/>
            </a:prstGeom>
            <a:noFill/>
          </p:spPr>
        </p:pic>
        <p:pic>
          <p:nvPicPr>
            <p:cNvPr id="9" name="8 - Εικόνα"/>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43768" y="5572140"/>
              <a:ext cx="1628134" cy="857256"/>
            </a:xfrm>
            <a:prstGeom prst="rect">
              <a:avLst/>
            </a:prstGeom>
            <a:noFill/>
          </p:spPr>
        </p:pic>
        <p:pic>
          <p:nvPicPr>
            <p:cNvPr id="1028" name="Picture 4" descr="F:\ΒΕΝΗ\power point colour 1 - Αντιγραφή.jpg"/>
            <p:cNvPicPr>
              <a:picLocks noChangeAspect="1" noChangeArrowheads="1"/>
            </p:cNvPicPr>
            <p:nvPr userDrawn="1"/>
          </p:nvPicPr>
          <p:blipFill>
            <a:blip r:embed="rId4" cstate="print"/>
            <a:srcRect/>
            <a:stretch>
              <a:fillRect/>
            </a:stretch>
          </p:blipFill>
          <p:spPr bwMode="auto">
            <a:xfrm>
              <a:off x="142844" y="142852"/>
              <a:ext cx="2217737" cy="6572296"/>
            </a:xfrm>
            <a:prstGeom prst="rect">
              <a:avLst/>
            </a:prstGeom>
            <a:noFill/>
          </p:spPr>
        </p:pic>
      </p:grpSp>
    </p:spTree>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a:prstGeom prst="rect">
            <a:avLst/>
          </a:prstGeom>
        </p:spPr>
        <p:txBody>
          <a:bodyPr>
            <a:normAutofit/>
          </a:bodyPr>
          <a:lstStyle>
            <a:lvl1pPr>
              <a:defRPr sz="2800">
                <a:solidFill>
                  <a:schemeClr val="accent2"/>
                </a:solidFill>
              </a:defRPr>
            </a:lvl1pPr>
          </a:lstStyle>
          <a:p>
            <a:r>
              <a:rPr lang="el-GR" smtClean="0"/>
              <a:t>Kλικ για επεξεργασία του τίτλου</a:t>
            </a:r>
            <a:endParaRPr lang="el-GR" dirty="0"/>
          </a:p>
        </p:txBody>
      </p:sp>
      <p:sp>
        <p:nvSpPr>
          <p:cNvPr id="3" name="2 - Θέση περιεχομένου"/>
          <p:cNvSpPr>
            <a:spLocks noGrp="1"/>
          </p:cNvSpPr>
          <p:nvPr>
            <p:ph idx="1"/>
          </p:nvPr>
        </p:nvSpPr>
        <p:spPr>
          <a:xfrm>
            <a:off x="457200" y="1285860"/>
            <a:ext cx="8229600" cy="4840303"/>
          </a:xfrm>
          <a:prstGeom prst="rect">
            <a:avLst/>
          </a:prstGeom>
        </p:spPr>
        <p:txBody>
          <a:bodyPr/>
          <a:lstStyle>
            <a:lvl1pPr>
              <a:defRPr sz="2600">
                <a:solidFill>
                  <a:schemeClr val="accent1">
                    <a:lumMod val="75000"/>
                  </a:schemeClr>
                </a:solidFill>
              </a:defRPr>
            </a:lvl1pPr>
            <a:lvl2pPr>
              <a:defRPr sz="2200">
                <a:solidFill>
                  <a:schemeClr val="accent1">
                    <a:lumMod val="75000"/>
                  </a:schemeClr>
                </a:solidFill>
              </a:defRPr>
            </a:lvl2pPr>
            <a:lvl3pPr>
              <a:defRPr sz="2000">
                <a:solidFill>
                  <a:schemeClr val="accent1">
                    <a:lumMod val="75000"/>
                  </a:schemeClr>
                </a:solidFill>
              </a:defRPr>
            </a:lvl3pPr>
            <a:lvl4pPr>
              <a:defRPr>
                <a:solidFill>
                  <a:schemeClr val="accent1">
                    <a:lumMod val="75000"/>
                  </a:schemeClr>
                </a:solidFill>
              </a:defRPr>
            </a:lvl4pPr>
            <a:lvl5pPr>
              <a:defRPr>
                <a:solidFill>
                  <a:schemeClr val="accent1">
                    <a:lumMod val="75000"/>
                  </a:schemeClr>
                </a:solidFill>
              </a:defRPr>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6" name="5 - Θέση αριθμού διαφάνειας"/>
          <p:cNvSpPr>
            <a:spLocks noGrp="1"/>
          </p:cNvSpPr>
          <p:nvPr>
            <p:ph type="sldNum" sz="quarter" idx="12"/>
          </p:nvPr>
        </p:nvSpPr>
        <p:spPr>
          <a:xfrm>
            <a:off x="6553200" y="6356350"/>
            <a:ext cx="2133600" cy="365125"/>
          </a:xfrm>
          <a:prstGeom prst="rect">
            <a:avLst/>
          </a:prstGeom>
        </p:spPr>
        <p:txBody>
          <a:bodyPr/>
          <a:lstStyle/>
          <a:p>
            <a:fld id="{F5F1EE77-7FF2-45CD-A630-0EC506F2405C}" type="slidenum">
              <a:rPr lang="el-GR" smtClean="0"/>
              <a:pPr/>
              <a:t>‹#›</a:t>
            </a:fld>
            <a:endParaRPr lang="el-GR" dirty="0"/>
          </a:p>
        </p:txBody>
      </p:sp>
      <p:cxnSp>
        <p:nvCxnSpPr>
          <p:cNvPr id="9" name="8 - Ευθεία γραμμή σύνδεσης"/>
          <p:cNvCxnSpPr/>
          <p:nvPr userDrawn="1"/>
        </p:nvCxnSpPr>
        <p:spPr>
          <a:xfrm>
            <a:off x="428596" y="1071546"/>
            <a:ext cx="8286808" cy="1588"/>
          </a:xfrm>
          <a:prstGeom prst="line">
            <a:avLst/>
          </a:prstGeom>
          <a:ln w="38100" cmpd="thickThin">
            <a:bevel/>
          </a:ln>
        </p:spPr>
        <p:style>
          <a:lnRef idx="1">
            <a:schemeClr val="accent1"/>
          </a:lnRef>
          <a:fillRef idx="0">
            <a:schemeClr val="accent1"/>
          </a:fillRef>
          <a:effectRef idx="0">
            <a:schemeClr val="accent1"/>
          </a:effectRef>
          <a:fontRef idx="minor">
            <a:schemeClr val="tx1"/>
          </a:fontRef>
        </p:style>
      </p:cxnSp>
      <p:grpSp>
        <p:nvGrpSpPr>
          <p:cNvPr id="10" name="9 - Ομάδα"/>
          <p:cNvGrpSpPr/>
          <p:nvPr userDrawn="1"/>
        </p:nvGrpSpPr>
        <p:grpSpPr>
          <a:xfrm>
            <a:off x="0" y="6215082"/>
            <a:ext cx="9144000" cy="642917"/>
            <a:chOff x="0" y="6215082"/>
            <a:chExt cx="9144000" cy="642917"/>
          </a:xfrm>
        </p:grpSpPr>
        <p:pic>
          <p:nvPicPr>
            <p:cNvPr id="2050" name="Picture 2" descr="F:\ΒΕΝΗ\power point colour 2.jpg"/>
            <p:cNvPicPr>
              <a:picLocks noChangeAspect="1" noChangeArrowheads="1"/>
            </p:cNvPicPr>
            <p:nvPr userDrawn="1"/>
          </p:nvPicPr>
          <p:blipFill>
            <a:blip r:embed="rId2" cstate="print"/>
            <a:srcRect/>
            <a:stretch>
              <a:fillRect/>
            </a:stretch>
          </p:blipFill>
          <p:spPr bwMode="auto">
            <a:xfrm>
              <a:off x="0" y="6215082"/>
              <a:ext cx="9144000" cy="642917"/>
            </a:xfrm>
            <a:prstGeom prst="rect">
              <a:avLst/>
            </a:prstGeom>
            <a:noFill/>
          </p:spPr>
        </p:pic>
        <p:pic>
          <p:nvPicPr>
            <p:cNvPr id="2051" name="Picture 3" descr="F:\ΒΕΝΗ\Logo Epirus 2014-2020 trans.png"/>
            <p:cNvPicPr>
              <a:picLocks noChangeAspect="1" noChangeArrowheads="1"/>
            </p:cNvPicPr>
            <p:nvPr userDrawn="1"/>
          </p:nvPicPr>
          <p:blipFill>
            <a:blip r:embed="rId3" cstate="print"/>
            <a:srcRect/>
            <a:stretch>
              <a:fillRect/>
            </a:stretch>
          </p:blipFill>
          <p:spPr bwMode="auto">
            <a:xfrm>
              <a:off x="500034" y="6274050"/>
              <a:ext cx="1143008" cy="519088"/>
            </a:xfrm>
            <a:prstGeom prst="rect">
              <a:avLst/>
            </a:prstGeom>
            <a:noFill/>
          </p:spPr>
        </p:pic>
      </p:grpSp>
      <p:sp>
        <p:nvSpPr>
          <p:cNvPr id="11" name="9 - Θέση αριθμού διαφάνειας"/>
          <p:cNvSpPr txBox="1">
            <a:spLocks/>
          </p:cNvSpPr>
          <p:nvPr userDrawn="1"/>
        </p:nvSpPr>
        <p:spPr>
          <a:xfrm>
            <a:off x="6705600" y="65087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F1EE77-7FF2-45CD-A630-0EC506F2405C}" type="slidenum">
              <a:rPr kumimoji="0" lang="el-GR" sz="14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el-GR" sz="1400" b="0" i="0" u="none" strike="noStrike" kern="1200" cap="none" spc="0" normalizeH="0" baseline="0" noProof="0" dirty="0" smtClean="0">
                <a:ln>
                  <a:noFill/>
                </a:ln>
                <a:solidFill>
                  <a:schemeClr val="tx1"/>
                </a:solidFill>
                <a:effectLst/>
                <a:uLnTx/>
                <a:uFillTx/>
                <a:latin typeface="+mn-lt"/>
                <a:ea typeface="+mn-ea"/>
                <a:cs typeface="+mn-cs"/>
              </a:rPr>
              <a:t>/20</a:t>
            </a:r>
            <a:endParaRPr kumimoji="0" lang="el-GR" sz="14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4" name="Ομάδα 13"/>
          <p:cNvGrpSpPr/>
          <p:nvPr userDrawn="1"/>
        </p:nvGrpSpPr>
        <p:grpSpPr>
          <a:xfrm>
            <a:off x="3143240" y="6211016"/>
            <a:ext cx="2857520" cy="835063"/>
            <a:chOff x="3143240" y="6211016"/>
            <a:chExt cx="2857520" cy="835063"/>
          </a:xfrm>
        </p:grpSpPr>
        <p:sp>
          <p:nvSpPr>
            <p:cNvPr id="17" name="13 - TextBox"/>
            <p:cNvSpPr txBox="1"/>
            <p:nvPr userDrawn="1"/>
          </p:nvSpPr>
          <p:spPr>
            <a:xfrm>
              <a:off x="3143240" y="6215082"/>
              <a:ext cx="2857520" cy="830997"/>
            </a:xfrm>
            <a:prstGeom prst="rect">
              <a:avLst/>
            </a:prstGeom>
            <a:noFill/>
          </p:spPr>
          <p:txBody>
            <a:bodyPr wrap="square" rtlCol="0">
              <a:spAutoFit/>
            </a:bodyPr>
            <a:lstStyle/>
            <a:p>
              <a:pPr algn="ctr"/>
              <a:r>
                <a:rPr lang="en-US" sz="1000" u="none" dirty="0" smtClean="0">
                  <a:solidFill>
                    <a:schemeClr val="bg1"/>
                  </a:solidFill>
                </a:rPr>
                <a:t>peproe</a:t>
              </a:r>
              <a:r>
                <a:rPr lang="el-GR" sz="1000" u="none" dirty="0" smtClean="0">
                  <a:solidFill>
                    <a:schemeClr val="bg1"/>
                  </a:solidFill>
                </a:rPr>
                <a:t>.</a:t>
              </a:r>
              <a:r>
                <a:rPr lang="en-US" sz="1000" u="none" dirty="0" smtClean="0">
                  <a:solidFill>
                    <a:schemeClr val="bg1"/>
                  </a:solidFill>
                </a:rPr>
                <a:t>gr</a:t>
              </a:r>
            </a:p>
            <a:p>
              <a:pPr algn="ctr"/>
              <a:endParaRPr lang="en-US" sz="400" u="sng" dirty="0" smtClean="0">
                <a:solidFill>
                  <a:schemeClr val="bg1"/>
                </a:solidFill>
              </a:endParaRPr>
            </a:p>
            <a:p>
              <a:pPr algn="ctr"/>
              <a:r>
                <a:rPr lang="en-US" sz="1000" u="none" dirty="0" smtClean="0">
                  <a:solidFill>
                    <a:schemeClr val="bg1"/>
                  </a:solidFill>
                </a:rPr>
                <a:t>infoipiros@mou.gr</a:t>
              </a:r>
            </a:p>
            <a:p>
              <a:pPr algn="ctr"/>
              <a:endParaRPr lang="el-GR" sz="400" u="none"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l-GR" sz="1000" u="none" baseline="0" dirty="0" smtClean="0">
                  <a:solidFill>
                    <a:schemeClr val="bg1"/>
                  </a:solidFill>
                </a:rPr>
                <a:t>ΕΥΔ ΗΠΕΙΡΟΥ</a:t>
              </a:r>
              <a:endParaRPr lang="en-US" sz="1000" u="none" dirty="0" smtClean="0">
                <a:solidFill>
                  <a:schemeClr val="bg1"/>
                </a:solidFill>
              </a:endParaRPr>
            </a:p>
            <a:p>
              <a:pPr algn="ctr"/>
              <a:endParaRPr lang="el-GR" sz="1000" u="none" dirty="0">
                <a:solidFill>
                  <a:schemeClr val="bg1"/>
                </a:solidFill>
              </a:endParaRPr>
            </a:p>
          </p:txBody>
        </p:sp>
        <p:grpSp>
          <p:nvGrpSpPr>
            <p:cNvPr id="18" name="Ομάδα 17"/>
            <p:cNvGrpSpPr/>
            <p:nvPr userDrawn="1"/>
          </p:nvGrpSpPr>
          <p:grpSpPr>
            <a:xfrm>
              <a:off x="3707904" y="6211016"/>
              <a:ext cx="576064" cy="637018"/>
              <a:chOff x="3707904" y="6211016"/>
              <a:chExt cx="576064" cy="637018"/>
            </a:xfrm>
          </p:grpSpPr>
          <p:pic>
            <p:nvPicPr>
              <p:cNvPr id="19" name="Picture 5" descr="C:\Users\nikobalt\Desktop\md_5a9794da1b10e.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053190" y="6222558"/>
                <a:ext cx="230778" cy="230778"/>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Ομάδα 19"/>
              <p:cNvGrpSpPr/>
              <p:nvPr userDrawn="1"/>
            </p:nvGrpSpPr>
            <p:grpSpPr>
              <a:xfrm>
                <a:off x="3707904" y="6211016"/>
                <a:ext cx="519009" cy="637018"/>
                <a:chOff x="3707904" y="6211016"/>
                <a:chExt cx="519009" cy="637018"/>
              </a:xfrm>
            </p:grpSpPr>
            <p:pic>
              <p:nvPicPr>
                <p:cNvPr id="21" name="Picture 2" descr="C:\Users\nikobalt\Desktop\412La86SmzL.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872861" y="6464550"/>
                  <a:ext cx="171874" cy="17187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C:\Users\nikobalt\Desktop\web-vector-website-1.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707904" y="6211016"/>
                  <a:ext cx="519009" cy="27161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7" descr="C:\Users\nikobalt\Desktop\697037-youtube-512.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852993" y="6636424"/>
                  <a:ext cx="211610" cy="211610"/>
                </a:xfrm>
                <a:prstGeom prst="rect">
                  <a:avLst/>
                </a:prstGeom>
                <a:noFill/>
                <a:extLst>
                  <a:ext uri="{909E8E84-426E-40DD-AFC4-6F175D3DCCD1}">
                    <a14:hiddenFill xmlns:a14="http://schemas.microsoft.com/office/drawing/2010/main">
                      <a:solidFill>
                        <a:srgbClr val="FFFFFF"/>
                      </a:solidFill>
                    </a14:hiddenFill>
                  </a:ext>
                </a:extLst>
              </p:spPr>
            </p:pic>
          </p:grpSp>
        </p:grpSp>
      </p:grpSp>
    </p:spTree>
  </p:cSld>
  <p:clrMapOvr>
    <a:masterClrMapping/>
  </p:clrMapOvr>
  <p:transition spd="slow">
    <p:wipe/>
  </p:transition>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pic>
        <p:nvPicPr>
          <p:cNvPr id="13" name="Picture 2" descr="F:\ΒΕΝΗ\power point colour 2.jpg"/>
          <p:cNvPicPr>
            <a:picLocks noChangeAspect="1" noChangeArrowheads="1"/>
          </p:cNvPicPr>
          <p:nvPr/>
        </p:nvPicPr>
        <p:blipFill>
          <a:blip r:embed="rId4" cstate="print"/>
          <a:srcRect/>
          <a:stretch>
            <a:fillRect/>
          </a:stretch>
        </p:blipFill>
        <p:spPr bwMode="auto">
          <a:xfrm>
            <a:off x="0" y="6215082"/>
            <a:ext cx="9144000" cy="642917"/>
          </a:xfrm>
          <a:prstGeom prst="rect">
            <a:avLst/>
          </a:prstGeom>
          <a:noFill/>
        </p:spPr>
      </p:pic>
      <p:pic>
        <p:nvPicPr>
          <p:cNvPr id="14" name="Picture 3" descr="F:\ΒΕΝΗ\Logo Epirus 2014-2020 trans.png"/>
          <p:cNvPicPr>
            <a:picLocks noChangeAspect="1" noChangeArrowheads="1"/>
          </p:cNvPicPr>
          <p:nvPr/>
        </p:nvPicPr>
        <p:blipFill>
          <a:blip r:embed="rId5" cstate="print"/>
          <a:srcRect/>
          <a:stretch>
            <a:fillRect/>
          </a:stretch>
        </p:blipFill>
        <p:spPr bwMode="auto">
          <a:xfrm>
            <a:off x="500034" y="6274050"/>
            <a:ext cx="1143008" cy="519088"/>
          </a:xfrm>
          <a:prstGeom prst="rect">
            <a:avLst/>
          </a:prstGeom>
          <a:noFill/>
        </p:spPr>
      </p:pic>
      <p:sp>
        <p:nvSpPr>
          <p:cNvPr id="16" name="15 - TextBox"/>
          <p:cNvSpPr txBox="1"/>
          <p:nvPr/>
        </p:nvSpPr>
        <p:spPr>
          <a:xfrm>
            <a:off x="3143240" y="6396359"/>
            <a:ext cx="2857520" cy="400110"/>
          </a:xfrm>
          <a:prstGeom prst="rect">
            <a:avLst/>
          </a:prstGeom>
          <a:noFill/>
        </p:spPr>
        <p:txBody>
          <a:bodyPr wrap="square" rtlCol="0">
            <a:spAutoFit/>
          </a:bodyPr>
          <a:lstStyle/>
          <a:p>
            <a:pPr algn="ctr"/>
            <a:r>
              <a:rPr lang="en-US" sz="1000" u="none" dirty="0" smtClean="0">
                <a:solidFill>
                  <a:schemeClr val="bg1"/>
                </a:solidFill>
              </a:rPr>
              <a:t>www.peproegr</a:t>
            </a:r>
          </a:p>
          <a:p>
            <a:pPr algn="ctr"/>
            <a:r>
              <a:rPr lang="en-US" sz="1000" u="none" dirty="0" smtClean="0">
                <a:solidFill>
                  <a:schemeClr val="bg1"/>
                </a:solidFill>
              </a:rPr>
              <a:t>infoipiros@mou.gr</a:t>
            </a:r>
            <a:endParaRPr lang="el-GR" sz="1000" u="none"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p:wipe/>
  </p:transition>
  <p:hf hdr="0" ftr="0" dt="0"/>
  <p:txStyles>
    <p:titleStyle>
      <a:lvl1pPr algn="ctr" defTabSz="914400" rtl="0" eaLnBrk="1" latinLnBrk="0" hangingPunct="1">
        <a:spcBef>
          <a:spcPct val="0"/>
        </a:spcBef>
        <a:buNone/>
        <a:defRPr sz="3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15.xml"/><Relationship Id="rId3" Type="http://schemas.openxmlformats.org/officeDocument/2006/relationships/diagramData" Target="../diagrams/data14.xml"/><Relationship Id="rId7" Type="http://schemas.microsoft.com/office/2007/relationships/diagramDrawing" Target="../diagrams/drawing14.xml"/><Relationship Id="rId12" Type="http://schemas.microsoft.com/office/2007/relationships/diagramDrawing" Target="../diagrams/drawing1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4.xml"/><Relationship Id="rId11" Type="http://schemas.openxmlformats.org/officeDocument/2006/relationships/diagramColors" Target="../diagrams/colors15.xml"/><Relationship Id="rId5" Type="http://schemas.openxmlformats.org/officeDocument/2006/relationships/diagramQuickStyle" Target="../diagrams/quickStyle14.xml"/><Relationship Id="rId10" Type="http://schemas.openxmlformats.org/officeDocument/2006/relationships/diagramQuickStyle" Target="../diagrams/quickStyle15.xml"/><Relationship Id="rId4" Type="http://schemas.openxmlformats.org/officeDocument/2006/relationships/diagramLayout" Target="../diagrams/layout14.xml"/><Relationship Id="rId9" Type="http://schemas.openxmlformats.org/officeDocument/2006/relationships/diagramLayout" Target="../diagrams/layout1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www.peproe.gr/" TargetMode="External"/><Relationship Id="rId7" Type="http://schemas.openxmlformats.org/officeDocument/2006/relationships/hyperlink" Target="http://peproe.gr/o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hyperlink" Target="mailto:infoipiros@mou.gr"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ctrTitle"/>
          </p:nvPr>
        </p:nvSpPr>
        <p:spPr>
          <a:xfrm>
            <a:off x="2267744" y="2030413"/>
            <a:ext cx="6876256" cy="3054771"/>
          </a:xfrm>
        </p:spPr>
        <p:txBody>
          <a:bodyPr>
            <a:normAutofit/>
          </a:bodyPr>
          <a:lstStyle/>
          <a:p>
            <a:r>
              <a:rPr lang="el-GR" sz="4000" b="1" dirty="0" smtClean="0"/>
              <a:t>2</a:t>
            </a:r>
            <a:r>
              <a:rPr lang="el-GR" sz="4000" b="1" baseline="30000" dirty="0" smtClean="0"/>
              <a:t>η</a:t>
            </a:r>
            <a:r>
              <a:rPr lang="el-GR" sz="4000" b="1" dirty="0"/>
              <a:t> </a:t>
            </a:r>
            <a:r>
              <a:rPr lang="el-GR" sz="4000" b="1" dirty="0" smtClean="0"/>
              <a:t>Εγκύκλιος</a:t>
            </a:r>
            <a:r>
              <a:rPr lang="el-GR" sz="4000" b="1" dirty="0"/>
              <a:t/>
            </a:r>
            <a:br>
              <a:rPr lang="el-GR" sz="4000" b="1" dirty="0"/>
            </a:br>
            <a:r>
              <a:rPr lang="el-GR" sz="4000" b="1" dirty="0"/>
              <a:t>για την προετοιμασία του σχεδιασμού των Προγραμμάτων 2021-2027 </a:t>
            </a:r>
          </a:p>
        </p:txBody>
      </p:sp>
      <p:sp>
        <p:nvSpPr>
          <p:cNvPr id="4" name="6 - Υπότιτλος"/>
          <p:cNvSpPr txBox="1">
            <a:spLocks/>
          </p:cNvSpPr>
          <p:nvPr/>
        </p:nvSpPr>
        <p:spPr>
          <a:xfrm>
            <a:off x="2428860" y="6072206"/>
            <a:ext cx="5414978" cy="61437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000" b="0" i="0" u="none" strike="noStrike" kern="1200" cap="none" spc="0" normalizeH="0" baseline="0" noProof="0" dirty="0">
              <a:ln>
                <a:noFill/>
              </a:ln>
              <a:effectLst/>
              <a:uLnTx/>
              <a:uFillTx/>
              <a:latin typeface="+mn-lt"/>
              <a:ea typeface="+mn-ea"/>
              <a:cs typeface="+mn-cs"/>
            </a:endParaRPr>
          </a:p>
        </p:txBody>
      </p:sp>
      <p:sp>
        <p:nvSpPr>
          <p:cNvPr id="5" name="6 - Υπότιτλος"/>
          <p:cNvSpPr txBox="1">
            <a:spLocks/>
          </p:cNvSpPr>
          <p:nvPr/>
        </p:nvSpPr>
        <p:spPr>
          <a:xfrm>
            <a:off x="2428860" y="5755127"/>
            <a:ext cx="4663420" cy="614370"/>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l-GR" sz="2000" b="1" dirty="0" smtClean="0">
                <a:solidFill>
                  <a:schemeClr val="tx1"/>
                </a:solidFill>
              </a:rPr>
              <a:t>Νίκος Μπαλτογιάννης</a:t>
            </a:r>
          </a:p>
          <a:p>
            <a:pPr>
              <a:buFont typeface="Arial" pitchFamily="34" charset="0"/>
              <a:buNone/>
            </a:pPr>
            <a:r>
              <a:rPr lang="el-GR" sz="2000" b="1" dirty="0" smtClean="0">
                <a:solidFill>
                  <a:schemeClr val="tx1"/>
                </a:solidFill>
              </a:rPr>
              <a:t>Προϊστάμενος Μονάδας Προγραμματισμού και Αξιολόγησης</a:t>
            </a:r>
            <a:endParaRPr lang="el-GR" sz="2000" b="1" dirty="0">
              <a:solidFill>
                <a:schemeClr val="tx1"/>
              </a:solidFill>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a:t>3</a:t>
            </a:r>
            <a:r>
              <a:rPr lang="el-GR" sz="3200" b="1" dirty="0" smtClean="0"/>
              <a:t>. </a:t>
            </a:r>
            <a:r>
              <a:rPr lang="el-GR" sz="3200" b="1" dirty="0"/>
              <a:t>Μια πιο διασυνδεδεμένη </a:t>
            </a:r>
            <a:r>
              <a:rPr lang="el-GR" sz="3200" b="1" dirty="0" smtClean="0"/>
              <a:t>Ευρώπη</a:t>
            </a:r>
            <a:endParaRPr lang="el-GR" sz="3000" b="1" dirty="0"/>
          </a:p>
        </p:txBody>
      </p:sp>
      <p:graphicFrame>
        <p:nvGraphicFramePr>
          <p:cNvPr id="5" name="Διάγραμμα 4"/>
          <p:cNvGraphicFramePr/>
          <p:nvPr>
            <p:extLst>
              <p:ext uri="{D42A27DB-BD31-4B8C-83A1-F6EECF244321}">
                <p14:modId xmlns:p14="http://schemas.microsoft.com/office/powerpoint/2010/main" val="2915313712"/>
              </p:ext>
            </p:extLst>
          </p:nvPr>
        </p:nvGraphicFramePr>
        <p:xfrm>
          <a:off x="323528" y="1268760"/>
          <a:ext cx="8400256" cy="47120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6506025"/>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Στόχος Πολιτικής</a:t>
            </a:r>
            <a:endParaRPr lang="el-GR" sz="3000" b="1" dirty="0"/>
          </a:p>
        </p:txBody>
      </p:sp>
      <p:graphicFrame>
        <p:nvGraphicFramePr>
          <p:cNvPr id="4" name="Διάγραμμα 3"/>
          <p:cNvGraphicFramePr/>
          <p:nvPr>
            <p:extLst>
              <p:ext uri="{D42A27DB-BD31-4B8C-83A1-F6EECF244321}">
                <p14:modId xmlns:p14="http://schemas.microsoft.com/office/powerpoint/2010/main" val="265041337"/>
              </p:ext>
            </p:extLst>
          </p:nvPr>
        </p:nvGraphicFramePr>
        <p:xfrm>
          <a:off x="0" y="692696"/>
          <a:ext cx="9144000" cy="5976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7649" y="3507105"/>
            <a:ext cx="1365999" cy="353943"/>
          </a:xfrm>
          <a:prstGeom prst="rect">
            <a:avLst/>
          </a:prstGeom>
          <a:solidFill>
            <a:schemeClr val="accent1">
              <a:hueOff val="0"/>
              <a:satOff val="0"/>
              <a:lumOff val="0"/>
            </a:schemeClr>
          </a:solidFill>
        </p:spPr>
        <p:txBody>
          <a:bodyPr wrap="square" rtlCol="0">
            <a:spAutoFit/>
          </a:bodyPr>
          <a:lstStyle/>
          <a:p>
            <a:r>
              <a:rPr lang="el-GR" sz="1700" dirty="0" smtClean="0">
                <a:solidFill>
                  <a:schemeClr val="bg1"/>
                </a:solidFill>
              </a:rPr>
              <a:t>Απασχόληση</a:t>
            </a:r>
            <a:endParaRPr lang="el-GR" sz="1700" dirty="0">
              <a:solidFill>
                <a:schemeClr val="bg1"/>
              </a:solidFill>
            </a:endParaRPr>
          </a:p>
        </p:txBody>
      </p:sp>
      <p:sp>
        <p:nvSpPr>
          <p:cNvPr id="10" name="TextBox 9"/>
          <p:cNvSpPr txBox="1"/>
          <p:nvPr/>
        </p:nvSpPr>
        <p:spPr>
          <a:xfrm>
            <a:off x="37649" y="4869160"/>
            <a:ext cx="1293991" cy="877163"/>
          </a:xfrm>
          <a:prstGeom prst="rect">
            <a:avLst/>
          </a:prstGeom>
          <a:solidFill>
            <a:schemeClr val="accent1">
              <a:hueOff val="0"/>
              <a:satOff val="0"/>
              <a:lumOff val="0"/>
            </a:schemeClr>
          </a:solidFill>
        </p:spPr>
        <p:txBody>
          <a:bodyPr wrap="square" rtlCol="0">
            <a:spAutoFit/>
          </a:bodyPr>
          <a:lstStyle/>
          <a:p>
            <a:pPr lvl="0"/>
            <a:r>
              <a:rPr lang="el-GR" sz="1700" dirty="0" smtClean="0">
                <a:solidFill>
                  <a:schemeClr val="bg1"/>
                </a:solidFill>
              </a:rPr>
              <a:t>Εκπαίδευση - Δια βίου μάθηση</a:t>
            </a:r>
            <a:endParaRPr lang="el-GR" sz="1700" dirty="0">
              <a:solidFill>
                <a:schemeClr val="bg1"/>
              </a:solidFill>
            </a:endParaRPr>
          </a:p>
        </p:txBody>
      </p:sp>
    </p:spTree>
    <p:extLst>
      <p:ext uri="{BB962C8B-B14F-4D97-AF65-F5344CB8AC3E}">
        <p14:creationId xmlns:p14="http://schemas.microsoft.com/office/powerpoint/2010/main" val="3449418308"/>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Στόχος Πολιτικής</a:t>
            </a:r>
            <a:endParaRPr lang="el-GR" sz="3000" b="1" dirty="0"/>
          </a:p>
        </p:txBody>
      </p:sp>
      <p:graphicFrame>
        <p:nvGraphicFramePr>
          <p:cNvPr id="4" name="Διάγραμμα 3"/>
          <p:cNvGraphicFramePr/>
          <p:nvPr>
            <p:extLst>
              <p:ext uri="{D42A27DB-BD31-4B8C-83A1-F6EECF244321}">
                <p14:modId xmlns:p14="http://schemas.microsoft.com/office/powerpoint/2010/main" val="1756202922"/>
              </p:ext>
            </p:extLst>
          </p:nvPr>
        </p:nvGraphicFramePr>
        <p:xfrm>
          <a:off x="0" y="692696"/>
          <a:ext cx="9144000" cy="5976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7649" y="3356992"/>
            <a:ext cx="1365999" cy="615553"/>
          </a:xfrm>
          <a:prstGeom prst="rect">
            <a:avLst/>
          </a:prstGeom>
          <a:solidFill>
            <a:schemeClr val="accent1">
              <a:hueOff val="0"/>
              <a:satOff val="0"/>
              <a:lumOff val="0"/>
            </a:schemeClr>
          </a:solidFill>
        </p:spPr>
        <p:txBody>
          <a:bodyPr wrap="square" rtlCol="0">
            <a:spAutoFit/>
          </a:bodyPr>
          <a:lstStyle/>
          <a:p>
            <a:r>
              <a:rPr lang="el-GR" sz="1700" dirty="0" smtClean="0">
                <a:solidFill>
                  <a:schemeClr val="bg1"/>
                </a:solidFill>
              </a:rPr>
              <a:t>Κοινωνική</a:t>
            </a:r>
            <a:endParaRPr lang="el-GR" sz="1700" dirty="0">
              <a:solidFill>
                <a:schemeClr val="bg1"/>
              </a:solidFill>
            </a:endParaRPr>
          </a:p>
          <a:p>
            <a:r>
              <a:rPr lang="el-GR" sz="1700" dirty="0" smtClean="0">
                <a:solidFill>
                  <a:schemeClr val="bg1"/>
                </a:solidFill>
              </a:rPr>
              <a:t>Αλληλεγγύη</a:t>
            </a:r>
            <a:endParaRPr lang="el-GR" sz="1700" dirty="0">
              <a:solidFill>
                <a:schemeClr val="bg1"/>
              </a:solidFill>
            </a:endParaRPr>
          </a:p>
        </p:txBody>
      </p:sp>
      <p:sp>
        <p:nvSpPr>
          <p:cNvPr id="10" name="TextBox 9"/>
          <p:cNvSpPr txBox="1"/>
          <p:nvPr/>
        </p:nvSpPr>
        <p:spPr>
          <a:xfrm>
            <a:off x="37649" y="5085184"/>
            <a:ext cx="1293991" cy="615553"/>
          </a:xfrm>
          <a:prstGeom prst="rect">
            <a:avLst/>
          </a:prstGeom>
          <a:solidFill>
            <a:schemeClr val="accent1">
              <a:hueOff val="0"/>
              <a:satOff val="0"/>
              <a:lumOff val="0"/>
            </a:schemeClr>
          </a:solidFill>
        </p:spPr>
        <p:txBody>
          <a:bodyPr wrap="square" rtlCol="0">
            <a:spAutoFit/>
          </a:bodyPr>
          <a:lstStyle/>
          <a:p>
            <a:pPr lvl="0"/>
            <a:r>
              <a:rPr lang="el-GR" sz="1700" dirty="0" smtClean="0">
                <a:solidFill>
                  <a:schemeClr val="bg1"/>
                </a:solidFill>
              </a:rPr>
              <a:t>Υγειονομική κάλυψη</a:t>
            </a:r>
            <a:endParaRPr lang="el-GR" sz="1700" dirty="0">
              <a:solidFill>
                <a:schemeClr val="bg1"/>
              </a:solidFill>
            </a:endParaRPr>
          </a:p>
        </p:txBody>
      </p:sp>
    </p:spTree>
    <p:extLst>
      <p:ext uri="{BB962C8B-B14F-4D97-AF65-F5344CB8AC3E}">
        <p14:creationId xmlns:p14="http://schemas.microsoft.com/office/powerpoint/2010/main" val="2624610360"/>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4. </a:t>
            </a:r>
            <a:r>
              <a:rPr lang="el-GR" sz="3200" b="1" dirty="0"/>
              <a:t>Μια πιο κοινωνική </a:t>
            </a:r>
            <a:r>
              <a:rPr lang="el-GR" sz="3200" b="1" dirty="0" smtClean="0"/>
              <a:t>Ευρώπη</a:t>
            </a:r>
            <a:endParaRPr lang="el-GR" sz="3000" b="1" dirty="0"/>
          </a:p>
        </p:txBody>
      </p:sp>
      <p:graphicFrame>
        <p:nvGraphicFramePr>
          <p:cNvPr id="5" name="Διάγραμμα 4"/>
          <p:cNvGraphicFramePr/>
          <p:nvPr>
            <p:extLst>
              <p:ext uri="{D42A27DB-BD31-4B8C-83A1-F6EECF244321}">
                <p14:modId xmlns:p14="http://schemas.microsoft.com/office/powerpoint/2010/main" val="2413924683"/>
              </p:ext>
            </p:extLst>
          </p:nvPr>
        </p:nvGraphicFramePr>
        <p:xfrm>
          <a:off x="323528" y="1268760"/>
          <a:ext cx="8400256" cy="47120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2231151"/>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Στόχος Πολιτικής</a:t>
            </a:r>
            <a:endParaRPr lang="el-GR" sz="3000" b="1" dirty="0"/>
          </a:p>
        </p:txBody>
      </p:sp>
      <p:graphicFrame>
        <p:nvGraphicFramePr>
          <p:cNvPr id="4" name="Διάγραμμα 3"/>
          <p:cNvGraphicFramePr/>
          <p:nvPr>
            <p:extLst>
              <p:ext uri="{D42A27DB-BD31-4B8C-83A1-F6EECF244321}">
                <p14:modId xmlns:p14="http://schemas.microsoft.com/office/powerpoint/2010/main" val="42297113"/>
              </p:ext>
            </p:extLst>
          </p:nvPr>
        </p:nvGraphicFramePr>
        <p:xfrm>
          <a:off x="0" y="692696"/>
          <a:ext cx="9144000" cy="5976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7649" y="3533963"/>
            <a:ext cx="1365999" cy="353943"/>
          </a:xfrm>
          <a:prstGeom prst="rect">
            <a:avLst/>
          </a:prstGeom>
          <a:solidFill>
            <a:schemeClr val="accent1">
              <a:hueOff val="0"/>
              <a:satOff val="0"/>
              <a:lumOff val="0"/>
            </a:schemeClr>
          </a:solidFill>
        </p:spPr>
        <p:txBody>
          <a:bodyPr wrap="square" rtlCol="0">
            <a:spAutoFit/>
          </a:bodyPr>
          <a:lstStyle/>
          <a:p>
            <a:r>
              <a:rPr lang="el-GR" sz="1700" dirty="0" smtClean="0">
                <a:solidFill>
                  <a:schemeClr val="bg1"/>
                </a:solidFill>
              </a:rPr>
              <a:t>Στρατηγικές</a:t>
            </a:r>
            <a:endParaRPr lang="el-GR" sz="1700" dirty="0">
              <a:solidFill>
                <a:schemeClr val="bg1"/>
              </a:solidFill>
            </a:endParaRPr>
          </a:p>
        </p:txBody>
      </p:sp>
      <p:sp>
        <p:nvSpPr>
          <p:cNvPr id="10" name="TextBox 9"/>
          <p:cNvSpPr txBox="1"/>
          <p:nvPr/>
        </p:nvSpPr>
        <p:spPr>
          <a:xfrm>
            <a:off x="49899" y="5246780"/>
            <a:ext cx="1293991" cy="353943"/>
          </a:xfrm>
          <a:prstGeom prst="rect">
            <a:avLst/>
          </a:prstGeom>
          <a:solidFill>
            <a:schemeClr val="accent1">
              <a:hueOff val="0"/>
              <a:satOff val="0"/>
              <a:lumOff val="0"/>
            </a:schemeClr>
          </a:solidFill>
        </p:spPr>
        <p:txBody>
          <a:bodyPr wrap="square" rtlCol="0">
            <a:spAutoFit/>
          </a:bodyPr>
          <a:lstStyle/>
          <a:p>
            <a:pPr lvl="0"/>
            <a:r>
              <a:rPr lang="el-GR" sz="1700" dirty="0" smtClean="0">
                <a:solidFill>
                  <a:schemeClr val="bg1"/>
                </a:solidFill>
              </a:rPr>
              <a:t>Κατηγορίες </a:t>
            </a:r>
            <a:endParaRPr lang="el-GR" sz="1700" dirty="0">
              <a:solidFill>
                <a:schemeClr val="bg1"/>
              </a:solidFill>
            </a:endParaRPr>
          </a:p>
        </p:txBody>
      </p:sp>
    </p:spTree>
    <p:extLst>
      <p:ext uri="{BB962C8B-B14F-4D97-AF65-F5344CB8AC3E}">
        <p14:creationId xmlns:p14="http://schemas.microsoft.com/office/powerpoint/2010/main" val="162066729"/>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Δεν χρηματοδοτείται</a:t>
            </a:r>
            <a:endParaRPr lang="el-GR" sz="3000" b="1" dirty="0"/>
          </a:p>
        </p:txBody>
      </p:sp>
      <p:graphicFrame>
        <p:nvGraphicFramePr>
          <p:cNvPr id="3" name="Διάγραμμα 2"/>
          <p:cNvGraphicFramePr/>
          <p:nvPr>
            <p:extLst>
              <p:ext uri="{D42A27DB-BD31-4B8C-83A1-F6EECF244321}">
                <p14:modId xmlns:p14="http://schemas.microsoft.com/office/powerpoint/2010/main" val="1555865866"/>
              </p:ext>
            </p:extLst>
          </p:nvPr>
        </p:nvGraphicFramePr>
        <p:xfrm>
          <a:off x="0" y="1108968"/>
          <a:ext cx="9144000" cy="41202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Διάγραμμα 6"/>
          <p:cNvGraphicFramePr/>
          <p:nvPr>
            <p:extLst>
              <p:ext uri="{D42A27DB-BD31-4B8C-83A1-F6EECF244321}">
                <p14:modId xmlns:p14="http://schemas.microsoft.com/office/powerpoint/2010/main" val="2508016175"/>
              </p:ext>
            </p:extLst>
          </p:nvPr>
        </p:nvGraphicFramePr>
        <p:xfrm>
          <a:off x="0" y="5085184"/>
          <a:ext cx="9144000" cy="15121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67096079"/>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Θέματα 2</a:t>
            </a:r>
            <a:r>
              <a:rPr lang="el-GR" sz="3200" b="1" baseline="30000" dirty="0" smtClean="0"/>
              <a:t>ης</a:t>
            </a:r>
            <a:r>
              <a:rPr lang="el-GR" sz="3200" b="1" dirty="0" smtClean="0"/>
              <a:t> Εγκυκλίου</a:t>
            </a:r>
            <a:endParaRPr lang="el-GR" sz="3000" b="1" dirty="0"/>
          </a:p>
        </p:txBody>
      </p:sp>
      <p:graphicFrame>
        <p:nvGraphicFramePr>
          <p:cNvPr id="6" name="Διάγραμμα 5"/>
          <p:cNvGraphicFramePr/>
          <p:nvPr>
            <p:extLst>
              <p:ext uri="{D42A27DB-BD31-4B8C-83A1-F6EECF244321}">
                <p14:modId xmlns:p14="http://schemas.microsoft.com/office/powerpoint/2010/main" val="3102185846"/>
              </p:ext>
            </p:extLst>
          </p:nvPr>
        </p:nvGraphicFramePr>
        <p:xfrm>
          <a:off x="-1188640" y="1124744"/>
          <a:ext cx="11233248" cy="5056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0316513"/>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Θέματα 2</a:t>
            </a:r>
            <a:r>
              <a:rPr lang="el-GR" sz="3200" b="1" baseline="30000" dirty="0" smtClean="0"/>
              <a:t>ης</a:t>
            </a:r>
            <a:r>
              <a:rPr lang="el-GR" sz="3200" b="1" dirty="0" smtClean="0"/>
              <a:t> Εγκυκλίου</a:t>
            </a:r>
            <a:endParaRPr lang="el-GR" sz="3000" b="1" dirty="0"/>
          </a:p>
        </p:txBody>
      </p:sp>
      <p:graphicFrame>
        <p:nvGraphicFramePr>
          <p:cNvPr id="6" name="Διάγραμμα 5"/>
          <p:cNvGraphicFramePr/>
          <p:nvPr>
            <p:extLst>
              <p:ext uri="{D42A27DB-BD31-4B8C-83A1-F6EECF244321}">
                <p14:modId xmlns:p14="http://schemas.microsoft.com/office/powerpoint/2010/main" val="3782665862"/>
              </p:ext>
            </p:extLst>
          </p:nvPr>
        </p:nvGraphicFramePr>
        <p:xfrm>
          <a:off x="-1188640" y="1124744"/>
          <a:ext cx="11233248" cy="5056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0524738"/>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Χρηματοδότηση ΕΠ</a:t>
            </a:r>
            <a:endParaRPr lang="el-GR" sz="3000" b="1" dirty="0"/>
          </a:p>
        </p:txBody>
      </p:sp>
      <p:graphicFrame>
        <p:nvGraphicFramePr>
          <p:cNvPr id="4" name="Πίνακας 3"/>
          <p:cNvGraphicFramePr>
            <a:graphicFrameLocks noGrp="1"/>
          </p:cNvGraphicFramePr>
          <p:nvPr>
            <p:extLst>
              <p:ext uri="{D42A27DB-BD31-4B8C-83A1-F6EECF244321}">
                <p14:modId xmlns:p14="http://schemas.microsoft.com/office/powerpoint/2010/main" val="86752133"/>
              </p:ext>
            </p:extLst>
          </p:nvPr>
        </p:nvGraphicFramePr>
        <p:xfrm>
          <a:off x="539552" y="1196753"/>
          <a:ext cx="8136904" cy="3587248"/>
        </p:xfrm>
        <a:graphic>
          <a:graphicData uri="http://schemas.openxmlformats.org/drawingml/2006/table">
            <a:tbl>
              <a:tblPr firstRow="1" bandRow="1">
                <a:tableStyleId>{5C22544A-7EE6-4342-B048-85BDC9FD1C3A}</a:tableStyleId>
              </a:tblPr>
              <a:tblGrid>
                <a:gridCol w="2034226"/>
                <a:gridCol w="2034226"/>
                <a:gridCol w="2034226"/>
                <a:gridCol w="2034226"/>
              </a:tblGrid>
              <a:tr h="936103">
                <a:tc>
                  <a:txBody>
                    <a:bodyPr/>
                    <a:lstStyle/>
                    <a:p>
                      <a:pPr algn="ctr"/>
                      <a:endParaRPr lang="el-GR"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000" u="none" strike="noStrike" dirty="0" smtClean="0">
                          <a:effectLst/>
                        </a:rPr>
                        <a:t>ΕΠ Ήπειρος 2014-2020</a:t>
                      </a:r>
                      <a:endParaRPr lang="el-GR" sz="2000" b="1" i="0" u="none" strike="noStrike" dirty="0" smtClean="0">
                        <a:solidFill>
                          <a:srgbClr val="000000"/>
                        </a:solidFill>
                        <a:effectLst/>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000" u="none" strike="noStrike" dirty="0" smtClean="0">
                          <a:effectLst/>
                        </a:rPr>
                        <a:t>ΕΠ Ήπειρος 2021-2027</a:t>
                      </a:r>
                      <a:endParaRPr lang="el-GR" sz="2000" b="1" i="0" u="none" strike="noStrike" dirty="0" smtClean="0">
                        <a:solidFill>
                          <a:srgbClr val="000000"/>
                        </a:solidFill>
                        <a:effectLst/>
                        <a:latin typeface="+mn-lt"/>
                      </a:endParaRPr>
                    </a:p>
                  </a:txBody>
                  <a:tcPr anchor="ctr"/>
                </a:tc>
                <a:tc>
                  <a:txBody>
                    <a:bodyPr/>
                    <a:lstStyle/>
                    <a:p>
                      <a:pPr algn="ctr"/>
                      <a:r>
                        <a:rPr lang="el-GR" sz="2000" dirty="0" smtClean="0"/>
                        <a:t>Διαφορά</a:t>
                      </a:r>
                      <a:endParaRPr lang="el-GR" sz="2000" dirty="0"/>
                    </a:p>
                  </a:txBody>
                  <a:tcPr anchor="ctr"/>
                </a:tc>
              </a:tr>
              <a:tr h="883715">
                <a:tc>
                  <a:txBody>
                    <a:bodyPr/>
                    <a:lstStyle/>
                    <a:p>
                      <a:pPr algn="l" fontAlgn="ctr"/>
                      <a:r>
                        <a:rPr lang="el-GR" sz="1800" u="none" strike="noStrike" dirty="0">
                          <a:effectLst/>
                        </a:rPr>
                        <a:t>ΕΤΠΑ</a:t>
                      </a:r>
                      <a:endParaRPr lang="el-GR" sz="1800" b="1" i="0" u="none" strike="noStrike" dirty="0">
                        <a:solidFill>
                          <a:srgbClr val="000000"/>
                        </a:solidFill>
                        <a:effectLst/>
                        <a:latin typeface="Calibri"/>
                      </a:endParaRPr>
                    </a:p>
                  </a:txBody>
                  <a:tcPr marL="9525" marR="9525" marT="9525" marB="0" anchor="ctr"/>
                </a:tc>
                <a:tc>
                  <a:txBody>
                    <a:bodyPr/>
                    <a:lstStyle/>
                    <a:p>
                      <a:pPr algn="r" fontAlgn="ctr"/>
                      <a:r>
                        <a:rPr lang="el-GR" sz="1800" u="none" strike="noStrike" dirty="0">
                          <a:effectLst/>
                        </a:rPr>
                        <a:t>283.125.989</a:t>
                      </a:r>
                      <a:endParaRPr lang="el-GR" sz="1800" b="0" i="0" u="none" strike="noStrike" dirty="0">
                        <a:solidFill>
                          <a:srgbClr val="000000"/>
                        </a:solidFill>
                        <a:effectLst/>
                        <a:latin typeface="Calibri"/>
                      </a:endParaRPr>
                    </a:p>
                  </a:txBody>
                  <a:tcPr marL="9525" marR="9525" marT="9525" marB="0" anchor="ctr"/>
                </a:tc>
                <a:tc>
                  <a:txBody>
                    <a:bodyPr/>
                    <a:lstStyle/>
                    <a:p>
                      <a:pPr algn="r" fontAlgn="ctr"/>
                      <a:r>
                        <a:rPr lang="el-GR" sz="1800" u="none" strike="noStrike">
                          <a:effectLst/>
                        </a:rPr>
                        <a:t>299.031.603</a:t>
                      </a:r>
                      <a:endParaRPr lang="el-GR" sz="1800" b="1" i="0" u="none" strike="noStrike">
                        <a:solidFill>
                          <a:srgbClr val="000000"/>
                        </a:solidFill>
                        <a:effectLst/>
                        <a:latin typeface="Calibri"/>
                      </a:endParaRPr>
                    </a:p>
                  </a:txBody>
                  <a:tcPr marL="9525" marR="9525" marT="9525" marB="0" anchor="ctr"/>
                </a:tc>
                <a:tc>
                  <a:txBody>
                    <a:bodyPr/>
                    <a:lstStyle/>
                    <a:p>
                      <a:pPr algn="r" fontAlgn="ctr"/>
                      <a:r>
                        <a:rPr lang="el-GR" sz="1800" u="none" strike="noStrike">
                          <a:effectLst/>
                        </a:rPr>
                        <a:t>15.905.614</a:t>
                      </a:r>
                      <a:endParaRPr lang="el-GR" sz="1800" b="0" i="0" u="none" strike="noStrike">
                        <a:solidFill>
                          <a:srgbClr val="000000"/>
                        </a:solidFill>
                        <a:effectLst/>
                        <a:latin typeface="Calibri"/>
                      </a:endParaRPr>
                    </a:p>
                  </a:txBody>
                  <a:tcPr marL="9525" marR="9525" marT="9525" marB="0" anchor="ctr"/>
                </a:tc>
              </a:tr>
              <a:tr h="883715">
                <a:tc>
                  <a:txBody>
                    <a:bodyPr/>
                    <a:lstStyle/>
                    <a:p>
                      <a:pPr algn="l" fontAlgn="ctr"/>
                      <a:r>
                        <a:rPr lang="el-GR" sz="1800" u="none" strike="noStrike" dirty="0">
                          <a:effectLst/>
                        </a:rPr>
                        <a:t>ΕΚΤ</a:t>
                      </a:r>
                      <a:endParaRPr lang="el-GR" sz="1800" b="1" i="0" u="none" strike="noStrike" dirty="0">
                        <a:solidFill>
                          <a:srgbClr val="000000"/>
                        </a:solidFill>
                        <a:effectLst/>
                        <a:latin typeface="Calibri"/>
                      </a:endParaRPr>
                    </a:p>
                  </a:txBody>
                  <a:tcPr marL="9525" marR="9525" marT="9525" marB="0" anchor="ctr"/>
                </a:tc>
                <a:tc>
                  <a:txBody>
                    <a:bodyPr/>
                    <a:lstStyle/>
                    <a:p>
                      <a:pPr algn="r" fontAlgn="ctr"/>
                      <a:r>
                        <a:rPr lang="el-GR" sz="1800" u="none" strike="noStrike" dirty="0">
                          <a:effectLst/>
                        </a:rPr>
                        <a:t>42.720.904</a:t>
                      </a:r>
                      <a:endParaRPr lang="el-GR" sz="1800" b="0" i="0" u="none" strike="noStrike" dirty="0">
                        <a:solidFill>
                          <a:srgbClr val="000000"/>
                        </a:solidFill>
                        <a:effectLst/>
                        <a:latin typeface="Calibri"/>
                      </a:endParaRPr>
                    </a:p>
                  </a:txBody>
                  <a:tcPr marL="9525" marR="9525" marT="9525" marB="0" anchor="ctr"/>
                </a:tc>
                <a:tc>
                  <a:txBody>
                    <a:bodyPr/>
                    <a:lstStyle/>
                    <a:p>
                      <a:pPr algn="r" fontAlgn="ctr"/>
                      <a:r>
                        <a:rPr lang="el-GR" sz="1800" u="none" strike="noStrike" dirty="0">
                          <a:effectLst/>
                        </a:rPr>
                        <a:t>104.257.192</a:t>
                      </a:r>
                      <a:endParaRPr lang="el-GR" sz="1800" b="1" i="0" u="none" strike="noStrike" dirty="0">
                        <a:solidFill>
                          <a:srgbClr val="000000"/>
                        </a:solidFill>
                        <a:effectLst/>
                        <a:latin typeface="Calibri"/>
                      </a:endParaRPr>
                    </a:p>
                  </a:txBody>
                  <a:tcPr marL="9525" marR="9525" marT="9525" marB="0" anchor="ctr"/>
                </a:tc>
                <a:tc>
                  <a:txBody>
                    <a:bodyPr/>
                    <a:lstStyle/>
                    <a:p>
                      <a:pPr algn="r" fontAlgn="ctr"/>
                      <a:r>
                        <a:rPr lang="el-GR" sz="1800" u="none" strike="noStrike">
                          <a:effectLst/>
                        </a:rPr>
                        <a:t>61.536.288</a:t>
                      </a:r>
                      <a:endParaRPr lang="el-GR" sz="1800" b="0" i="0" u="none" strike="noStrike">
                        <a:solidFill>
                          <a:srgbClr val="000000"/>
                        </a:solidFill>
                        <a:effectLst/>
                        <a:latin typeface="Calibri"/>
                      </a:endParaRPr>
                    </a:p>
                  </a:txBody>
                  <a:tcPr marL="9525" marR="9525" marT="9525" marB="0" anchor="ctr"/>
                </a:tc>
              </a:tr>
              <a:tr h="883715">
                <a:tc>
                  <a:txBody>
                    <a:bodyPr/>
                    <a:lstStyle/>
                    <a:p>
                      <a:pPr algn="l" fontAlgn="ctr"/>
                      <a:r>
                        <a:rPr lang="el-GR" sz="1800" u="none" strike="noStrike" dirty="0">
                          <a:effectLst/>
                        </a:rPr>
                        <a:t>ΣΥΝΟΛΟ</a:t>
                      </a:r>
                      <a:endParaRPr lang="el-GR" sz="1800" b="1" i="0" u="none" strike="noStrike" dirty="0">
                        <a:solidFill>
                          <a:srgbClr val="000000"/>
                        </a:solidFill>
                        <a:effectLst/>
                        <a:latin typeface="Calibri"/>
                      </a:endParaRPr>
                    </a:p>
                  </a:txBody>
                  <a:tcPr marL="9525" marR="9525" marT="9525" marB="0" anchor="ctr"/>
                </a:tc>
                <a:tc>
                  <a:txBody>
                    <a:bodyPr/>
                    <a:lstStyle/>
                    <a:p>
                      <a:pPr algn="r" fontAlgn="ctr"/>
                      <a:r>
                        <a:rPr lang="el-GR" sz="1800" u="none" strike="noStrike" dirty="0">
                          <a:effectLst/>
                        </a:rPr>
                        <a:t>325.846.893</a:t>
                      </a:r>
                      <a:endParaRPr lang="el-GR" sz="1800" b="0" i="0" u="none" strike="noStrike" dirty="0">
                        <a:solidFill>
                          <a:srgbClr val="000000"/>
                        </a:solidFill>
                        <a:effectLst/>
                        <a:latin typeface="Calibri"/>
                      </a:endParaRPr>
                    </a:p>
                  </a:txBody>
                  <a:tcPr marL="9525" marR="9525" marT="9525" marB="0" anchor="ctr"/>
                </a:tc>
                <a:tc>
                  <a:txBody>
                    <a:bodyPr/>
                    <a:lstStyle/>
                    <a:p>
                      <a:pPr algn="r" fontAlgn="ctr"/>
                      <a:r>
                        <a:rPr lang="el-GR" sz="1800" u="none" strike="noStrike" dirty="0">
                          <a:effectLst/>
                        </a:rPr>
                        <a:t>403.288.795</a:t>
                      </a:r>
                      <a:endParaRPr lang="el-GR" sz="1800" b="1" i="0" u="none" strike="noStrike" dirty="0">
                        <a:solidFill>
                          <a:srgbClr val="000000"/>
                        </a:solidFill>
                        <a:effectLst/>
                        <a:latin typeface="Calibri"/>
                      </a:endParaRPr>
                    </a:p>
                  </a:txBody>
                  <a:tcPr marL="9525" marR="9525" marT="9525" marB="0" anchor="ctr"/>
                </a:tc>
                <a:tc>
                  <a:txBody>
                    <a:bodyPr/>
                    <a:lstStyle/>
                    <a:p>
                      <a:pPr algn="r" fontAlgn="ctr"/>
                      <a:r>
                        <a:rPr lang="el-GR" sz="1800" u="none" strike="noStrike" dirty="0">
                          <a:effectLst/>
                        </a:rPr>
                        <a:t>77.441.902</a:t>
                      </a:r>
                      <a:endParaRPr lang="el-GR" sz="18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1344638639"/>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Ενδεικτική κατανομή πόρων</a:t>
            </a:r>
            <a:endParaRPr lang="el-GR" sz="3000" b="1" dirty="0"/>
          </a:p>
        </p:txBody>
      </p:sp>
      <p:graphicFrame>
        <p:nvGraphicFramePr>
          <p:cNvPr id="3" name="Πίνακας 2"/>
          <p:cNvGraphicFramePr>
            <a:graphicFrameLocks noGrp="1"/>
          </p:cNvGraphicFramePr>
          <p:nvPr>
            <p:extLst>
              <p:ext uri="{D42A27DB-BD31-4B8C-83A1-F6EECF244321}">
                <p14:modId xmlns:p14="http://schemas.microsoft.com/office/powerpoint/2010/main" val="3903577585"/>
              </p:ext>
            </p:extLst>
          </p:nvPr>
        </p:nvGraphicFramePr>
        <p:xfrm>
          <a:off x="323527" y="1397000"/>
          <a:ext cx="8496946" cy="3976216"/>
        </p:xfrm>
        <a:graphic>
          <a:graphicData uri="http://schemas.openxmlformats.org/drawingml/2006/table">
            <a:tbl>
              <a:tblPr firstRow="1" bandRow="1">
                <a:tableStyleId>{5C22544A-7EE6-4342-B048-85BDC9FD1C3A}</a:tableStyleId>
              </a:tblPr>
              <a:tblGrid>
                <a:gridCol w="4176465"/>
                <a:gridCol w="2160240"/>
                <a:gridCol w="2160241"/>
              </a:tblGrid>
              <a:tr h="497027">
                <a:tc>
                  <a:txBody>
                    <a:bodyPr/>
                    <a:lstStyle/>
                    <a:p>
                      <a:pPr algn="ctr"/>
                      <a:r>
                        <a:rPr lang="el-GR" dirty="0" smtClean="0"/>
                        <a:t>Στόχος</a:t>
                      </a:r>
                      <a:r>
                        <a:rPr lang="el-GR" baseline="0" dirty="0" smtClean="0"/>
                        <a:t> Πολιτικής</a:t>
                      </a:r>
                      <a:endParaRPr lang="el-GR" dirty="0"/>
                    </a:p>
                  </a:txBody>
                  <a:tcPr anchor="ctr"/>
                </a:tc>
                <a:tc>
                  <a:txBody>
                    <a:bodyPr/>
                    <a:lstStyle/>
                    <a:p>
                      <a:pPr algn="ctr"/>
                      <a:r>
                        <a:rPr lang="el-GR" dirty="0" smtClean="0"/>
                        <a:t>Δημόσια Δαπάνη</a:t>
                      </a:r>
                      <a:endParaRPr lang="el-GR" dirty="0"/>
                    </a:p>
                  </a:txBody>
                  <a:tcPr anchor="ctr"/>
                </a:tc>
                <a:tc>
                  <a:txBody>
                    <a:bodyPr/>
                    <a:lstStyle/>
                    <a:p>
                      <a:pPr algn="ctr"/>
                      <a:r>
                        <a:rPr lang="el-GR" dirty="0" smtClean="0"/>
                        <a:t>Ποσοστό </a:t>
                      </a:r>
                      <a:endParaRPr lang="el-GR" dirty="0"/>
                    </a:p>
                  </a:txBody>
                  <a:tcPr anchor="ctr"/>
                </a:tc>
              </a:tr>
              <a:tr h="497027">
                <a:tc>
                  <a:txBody>
                    <a:bodyPr/>
                    <a:lstStyle/>
                    <a:p>
                      <a:r>
                        <a:rPr lang="el-GR" sz="1800" b="0" dirty="0" smtClean="0"/>
                        <a:t>1. Μια εξυπνότερη Ευρώπη</a:t>
                      </a:r>
                      <a:endParaRPr lang="el-GR" b="0" dirty="0"/>
                    </a:p>
                  </a:txBody>
                  <a:tcPr anchor="ctr"/>
                </a:tc>
                <a:tc>
                  <a:txBody>
                    <a:bodyPr/>
                    <a:lstStyle/>
                    <a:p>
                      <a:pPr algn="ctr"/>
                      <a:r>
                        <a:rPr lang="el-GR" dirty="0" smtClean="0"/>
                        <a:t>51,2 εκ€</a:t>
                      </a:r>
                      <a:endParaRPr lang="el-GR" dirty="0"/>
                    </a:p>
                  </a:txBody>
                  <a:tcPr anchor="ctr"/>
                </a:tc>
                <a:tc>
                  <a:txBody>
                    <a:bodyPr/>
                    <a:lstStyle/>
                    <a:p>
                      <a:pPr algn="ctr">
                        <a:tabLst>
                          <a:tab pos="893763" algn="l"/>
                        </a:tabLst>
                      </a:pPr>
                      <a:r>
                        <a:rPr lang="el-GR" dirty="0" smtClean="0"/>
                        <a:t>12,7%</a:t>
                      </a:r>
                      <a:endParaRPr lang="el-GR" dirty="0"/>
                    </a:p>
                  </a:txBody>
                  <a:tcPr anchor="ctr"/>
                </a:tc>
              </a:tr>
              <a:tr h="497027">
                <a:tc>
                  <a:txBody>
                    <a:bodyPr/>
                    <a:lstStyle/>
                    <a:p>
                      <a:r>
                        <a:rPr lang="el-GR" sz="1800" b="0" dirty="0" smtClean="0"/>
                        <a:t>2. Μια πιο πράσινη και ανθεκτική Ευρώπη</a:t>
                      </a:r>
                      <a:endParaRPr lang="el-GR"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81,5 </a:t>
                      </a:r>
                      <a:r>
                        <a:rPr lang="el-GR" dirty="0" smtClean="0"/>
                        <a:t>εκ€</a:t>
                      </a:r>
                    </a:p>
                  </a:txBody>
                  <a:tcPr anchor="ctr"/>
                </a:tc>
                <a:tc>
                  <a:txBody>
                    <a:bodyPr/>
                    <a:lstStyle/>
                    <a:p>
                      <a:pPr algn="ctr"/>
                      <a:r>
                        <a:rPr lang="el-GR" dirty="0" smtClean="0"/>
                        <a:t>20,2%</a:t>
                      </a:r>
                      <a:endParaRPr lang="el-GR" dirty="0"/>
                    </a:p>
                  </a:txBody>
                  <a:tcPr anchor="ctr"/>
                </a:tc>
              </a:tr>
              <a:tr h="497027">
                <a:tc>
                  <a:txBody>
                    <a:bodyPr/>
                    <a:lstStyle/>
                    <a:p>
                      <a:r>
                        <a:rPr lang="el-GR" sz="1800" b="0" dirty="0" smtClean="0"/>
                        <a:t>3. Μια πιο διασυνδεδεμένη Ευρώπη</a:t>
                      </a:r>
                      <a:endParaRPr lang="el-GR"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29,6 </a:t>
                      </a:r>
                      <a:r>
                        <a:rPr lang="el-GR" dirty="0" smtClean="0"/>
                        <a:t>εκ€</a:t>
                      </a:r>
                    </a:p>
                  </a:txBody>
                  <a:tcPr anchor="ctr"/>
                </a:tc>
                <a:tc>
                  <a:txBody>
                    <a:bodyPr/>
                    <a:lstStyle/>
                    <a:p>
                      <a:pPr algn="ctr"/>
                      <a:r>
                        <a:rPr lang="el-GR" dirty="0" smtClean="0"/>
                        <a:t>7,3%</a:t>
                      </a:r>
                      <a:endParaRPr lang="el-GR" dirty="0"/>
                    </a:p>
                  </a:txBody>
                  <a:tcPr anchor="ctr"/>
                </a:tc>
              </a:tr>
              <a:tr h="497027">
                <a:tc>
                  <a:txBody>
                    <a:bodyPr/>
                    <a:lstStyle/>
                    <a:p>
                      <a:r>
                        <a:rPr lang="el-GR" sz="1800" b="0" dirty="0" smtClean="0"/>
                        <a:t>4. Μια πιο κοινωνική Ευρώπη</a:t>
                      </a:r>
                      <a:endParaRPr lang="el-GR"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161,3 </a:t>
                      </a:r>
                      <a:r>
                        <a:rPr lang="el-GR" dirty="0" smtClean="0"/>
                        <a:t>εκ€</a:t>
                      </a:r>
                    </a:p>
                  </a:txBody>
                  <a:tcPr anchor="ctr"/>
                </a:tc>
                <a:tc>
                  <a:txBody>
                    <a:bodyPr/>
                    <a:lstStyle/>
                    <a:p>
                      <a:pPr algn="ctr"/>
                      <a:r>
                        <a:rPr lang="el-GR" dirty="0" smtClean="0"/>
                        <a:t>40,0%</a:t>
                      </a:r>
                      <a:endParaRPr lang="el-GR" dirty="0"/>
                    </a:p>
                  </a:txBody>
                  <a:tcPr anchor="ctr"/>
                </a:tc>
              </a:tr>
              <a:tr h="4970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800" b="0" kern="1200" dirty="0" smtClean="0">
                          <a:solidFill>
                            <a:schemeClr val="dk1"/>
                          </a:solidFill>
                          <a:latin typeface="+mn-lt"/>
                          <a:ea typeface="+mn-ea"/>
                          <a:cs typeface="+mn-cs"/>
                        </a:rPr>
                        <a:t>5. Μια Ευρώπη πιο κοντά στους πολίτες</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72,2 </a:t>
                      </a:r>
                      <a:r>
                        <a:rPr lang="el-GR" dirty="0" smtClean="0"/>
                        <a:t>εκ€</a:t>
                      </a:r>
                    </a:p>
                  </a:txBody>
                  <a:tcPr anchor="ctr"/>
                </a:tc>
                <a:tc>
                  <a:txBody>
                    <a:bodyPr/>
                    <a:lstStyle/>
                    <a:p>
                      <a:pPr algn="ctr"/>
                      <a:r>
                        <a:rPr lang="el-GR" dirty="0" smtClean="0"/>
                        <a:t>17,9%</a:t>
                      </a:r>
                      <a:endParaRPr lang="el-GR" dirty="0"/>
                    </a:p>
                  </a:txBody>
                  <a:tcPr anchor="ctr"/>
                </a:tc>
              </a:tr>
              <a:tr h="4970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800" b="0" kern="1200" dirty="0" smtClean="0">
                          <a:solidFill>
                            <a:schemeClr val="dk1"/>
                          </a:solidFill>
                          <a:latin typeface="+mn-lt"/>
                          <a:ea typeface="+mn-ea"/>
                          <a:cs typeface="+mn-cs"/>
                        </a:rPr>
                        <a:t>Τεχνική Βοήθεια</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7,5 </a:t>
                      </a:r>
                      <a:r>
                        <a:rPr lang="el-GR" dirty="0" smtClean="0"/>
                        <a:t>εκ€</a:t>
                      </a:r>
                    </a:p>
                  </a:txBody>
                  <a:tcPr anchor="ctr"/>
                </a:tc>
                <a:tc>
                  <a:txBody>
                    <a:bodyPr/>
                    <a:lstStyle/>
                    <a:p>
                      <a:pPr algn="ctr"/>
                      <a:r>
                        <a:rPr lang="el-GR" dirty="0" smtClean="0"/>
                        <a:t>1,9%</a:t>
                      </a:r>
                      <a:endParaRPr lang="el-GR" dirty="0"/>
                    </a:p>
                  </a:txBody>
                  <a:tcPr anchor="ctr"/>
                </a:tc>
              </a:tr>
              <a:tr h="497027">
                <a:tc>
                  <a:txBody>
                    <a:bodyPr/>
                    <a:lstStyle/>
                    <a:p>
                      <a:r>
                        <a:rPr lang="el-GR" b="1" dirty="0" smtClean="0"/>
                        <a:t>Σύνολο</a:t>
                      </a:r>
                      <a:endParaRPr lang="el-GR"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403,3 </a:t>
                      </a:r>
                      <a:r>
                        <a:rPr lang="el-GR" dirty="0" smtClean="0"/>
                        <a:t>εκ€</a:t>
                      </a:r>
                    </a:p>
                  </a:txBody>
                  <a:tcPr anchor="ctr"/>
                </a:tc>
                <a:tc>
                  <a:txBody>
                    <a:bodyPr/>
                    <a:lstStyle/>
                    <a:p>
                      <a:endParaRPr lang="el-GR" dirty="0"/>
                    </a:p>
                  </a:txBody>
                  <a:tcPr anchor="ctr"/>
                </a:tc>
              </a:tr>
            </a:tbl>
          </a:graphicData>
        </a:graphic>
      </p:graphicFrame>
    </p:spTree>
    <p:extLst>
      <p:ext uri="{BB962C8B-B14F-4D97-AF65-F5344CB8AC3E}">
        <p14:creationId xmlns:p14="http://schemas.microsoft.com/office/powerpoint/2010/main" val="155026084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2</a:t>
            </a:r>
            <a:r>
              <a:rPr lang="el-GR" sz="3200" b="1" baseline="30000" dirty="0" smtClean="0"/>
              <a:t>η</a:t>
            </a:r>
            <a:r>
              <a:rPr lang="el-GR" sz="3200" b="1" dirty="0" smtClean="0"/>
              <a:t> Εγκύκλιος</a:t>
            </a:r>
            <a:endParaRPr lang="el-GR" sz="3000" b="1" dirty="0"/>
          </a:p>
        </p:txBody>
      </p:sp>
      <p:graphicFrame>
        <p:nvGraphicFramePr>
          <p:cNvPr id="10" name="Διάγραμμα 9"/>
          <p:cNvGraphicFramePr/>
          <p:nvPr>
            <p:extLst>
              <p:ext uri="{D42A27DB-BD31-4B8C-83A1-F6EECF244321}">
                <p14:modId xmlns:p14="http://schemas.microsoft.com/office/powerpoint/2010/main" val="591996079"/>
              </p:ext>
            </p:extLst>
          </p:nvPr>
        </p:nvGraphicFramePr>
        <p:xfrm>
          <a:off x="395536" y="1397000"/>
          <a:ext cx="835292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6437778"/>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Διαβούλευση</a:t>
            </a:r>
            <a:endParaRPr lang="el-GR" sz="3000" b="1" dirty="0"/>
          </a:p>
        </p:txBody>
      </p:sp>
      <p:sp>
        <p:nvSpPr>
          <p:cNvPr id="6" name="Θέση περιεχομένου 2"/>
          <p:cNvSpPr>
            <a:spLocks noGrp="1"/>
          </p:cNvSpPr>
          <p:nvPr>
            <p:ph idx="1"/>
          </p:nvPr>
        </p:nvSpPr>
        <p:spPr>
          <a:xfrm>
            <a:off x="179512" y="1285860"/>
            <a:ext cx="8784976" cy="4857784"/>
          </a:xfrm>
        </p:spPr>
        <p:txBody>
          <a:bodyPr/>
          <a:lstStyle/>
          <a:p>
            <a:pPr marL="0" indent="0" algn="just">
              <a:buNone/>
            </a:pPr>
            <a:r>
              <a:rPr lang="el-GR" sz="2800" b="1" dirty="0" smtClean="0">
                <a:solidFill>
                  <a:srgbClr val="FF0000"/>
                </a:solidFill>
              </a:rPr>
              <a:t>ΕΥΔ ΕΠ Περιφέρειας Ηπείρου</a:t>
            </a:r>
            <a:endParaRPr lang="en-US" sz="2800" b="1" dirty="0" smtClean="0">
              <a:solidFill>
                <a:srgbClr val="FF0000"/>
              </a:solidFill>
            </a:endParaRPr>
          </a:p>
          <a:p>
            <a:pPr marL="0" indent="989013" algn="just">
              <a:buNone/>
            </a:pPr>
            <a:r>
              <a:rPr lang="en-US" sz="2400" dirty="0" smtClean="0">
                <a:hlinkClick r:id="rId3"/>
              </a:rPr>
              <a:t>.peproe.gr</a:t>
            </a:r>
            <a:endParaRPr lang="el-GR" sz="2400" dirty="0" smtClean="0"/>
          </a:p>
          <a:p>
            <a:pPr marL="0" indent="0" algn="just">
              <a:buNone/>
            </a:pPr>
            <a:endParaRPr lang="en-US" sz="1400" b="1" dirty="0" smtClean="0"/>
          </a:p>
          <a:p>
            <a:pPr marL="0" indent="1520825" algn="just">
              <a:buNone/>
            </a:pPr>
            <a:r>
              <a:rPr lang="en-US" sz="2400" dirty="0" smtClean="0">
                <a:hlinkClick r:id="rId4"/>
              </a:rPr>
              <a:t>infoipiros@mou.gr</a:t>
            </a:r>
            <a:endParaRPr lang="en-US" sz="2400" dirty="0" smtClean="0"/>
          </a:p>
          <a:p>
            <a:pPr indent="2530475">
              <a:buNone/>
            </a:pPr>
            <a:endParaRPr lang="en-US" sz="600" dirty="0" smtClean="0"/>
          </a:p>
          <a:p>
            <a:pPr indent="1450975">
              <a:buNone/>
            </a:pPr>
            <a:endParaRPr lang="el-GR" sz="2400" i="1" dirty="0"/>
          </a:p>
          <a:p>
            <a:endParaRPr lang="el-GR" sz="2800" dirty="0" smtClean="0"/>
          </a:p>
          <a:p>
            <a:pPr marL="0" indent="0" algn="just">
              <a:buNone/>
            </a:pPr>
            <a:endParaRPr lang="el-GR" sz="2800" dirty="0"/>
          </a:p>
        </p:txBody>
      </p:sp>
      <p:pic>
        <p:nvPicPr>
          <p:cNvPr id="8" name="5 - Εικόνα" descr="internet_318-123949.jpg"/>
          <p:cNvPicPr>
            <a:picLocks noChangeAspect="1"/>
          </p:cNvPicPr>
          <p:nvPr/>
        </p:nvPicPr>
        <p:blipFill>
          <a:blip r:embed="rId5" cstate="print"/>
          <a:stretch>
            <a:fillRect/>
          </a:stretch>
        </p:blipFill>
        <p:spPr>
          <a:xfrm>
            <a:off x="683568" y="1798709"/>
            <a:ext cx="500066" cy="500066"/>
          </a:xfrm>
          <a:prstGeom prst="rect">
            <a:avLst/>
          </a:prstGeom>
        </p:spPr>
      </p:pic>
      <p:pic>
        <p:nvPicPr>
          <p:cNvPr id="10" name="8 - Εικόνα" descr="email-icon.png"/>
          <p:cNvPicPr>
            <a:picLocks noChangeAspect="1"/>
          </p:cNvPicPr>
          <p:nvPr/>
        </p:nvPicPr>
        <p:blipFill>
          <a:blip r:embed="rId6"/>
          <a:stretch>
            <a:fillRect/>
          </a:stretch>
        </p:blipFill>
        <p:spPr>
          <a:xfrm>
            <a:off x="1203171" y="2552724"/>
            <a:ext cx="500066" cy="500066"/>
          </a:xfrm>
          <a:prstGeom prst="rect">
            <a:avLst/>
          </a:prstGeom>
        </p:spPr>
      </p:pic>
      <p:sp>
        <p:nvSpPr>
          <p:cNvPr id="13" name="TextBox 12"/>
          <p:cNvSpPr txBox="1"/>
          <p:nvPr/>
        </p:nvSpPr>
        <p:spPr>
          <a:xfrm>
            <a:off x="4139952" y="1864076"/>
            <a:ext cx="4752528" cy="369332"/>
          </a:xfrm>
          <a:prstGeom prst="rect">
            <a:avLst/>
          </a:prstGeom>
          <a:noFill/>
        </p:spPr>
        <p:txBody>
          <a:bodyPr wrap="square" rtlCol="0">
            <a:spAutoFit/>
          </a:bodyPr>
          <a:lstStyle/>
          <a:p>
            <a:r>
              <a:rPr lang="en-US" dirty="0">
                <a:hlinkClick r:id="rId7"/>
              </a:rPr>
              <a:t>http://</a:t>
            </a:r>
            <a:r>
              <a:rPr lang="en-US" u="sng" dirty="0">
                <a:solidFill>
                  <a:srgbClr val="0000FF"/>
                </a:solidFill>
                <a:hlinkClick r:id="rId7"/>
              </a:rPr>
              <a:t>peproe.gr/op</a:t>
            </a:r>
            <a:r>
              <a:rPr lang="en-US" u="sng" dirty="0">
                <a:solidFill>
                  <a:srgbClr val="0000FF"/>
                </a:solidFill>
              </a:rPr>
              <a:t>2027/</a:t>
            </a:r>
            <a:endParaRPr lang="el-GR" u="sng" dirty="0">
              <a:solidFill>
                <a:srgbClr val="0000FF"/>
              </a:solidFill>
            </a:endParaRPr>
          </a:p>
        </p:txBody>
      </p:sp>
      <p:pic>
        <p:nvPicPr>
          <p:cNvPr id="1026" name="Picture 2" descr="C:\Users\nikobalt\Downloads\Καταγραφή.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89598" y="2934586"/>
            <a:ext cx="5796136" cy="2993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984759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Στόχος Πολιτικής</a:t>
            </a:r>
            <a:endParaRPr lang="el-GR" sz="3000" b="1" dirty="0"/>
          </a:p>
        </p:txBody>
      </p:sp>
      <p:graphicFrame>
        <p:nvGraphicFramePr>
          <p:cNvPr id="3" name="Διάγραμμα 2"/>
          <p:cNvGraphicFramePr/>
          <p:nvPr>
            <p:extLst>
              <p:ext uri="{D42A27DB-BD31-4B8C-83A1-F6EECF244321}">
                <p14:modId xmlns:p14="http://schemas.microsoft.com/office/powerpoint/2010/main" val="2275309493"/>
              </p:ext>
            </p:extLst>
          </p:nvPr>
        </p:nvGraphicFramePr>
        <p:xfrm>
          <a:off x="0" y="1052736"/>
          <a:ext cx="9144000"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23528" y="2267580"/>
            <a:ext cx="864096" cy="369332"/>
          </a:xfrm>
          <a:prstGeom prst="rect">
            <a:avLst/>
          </a:prstGeom>
          <a:solidFill>
            <a:schemeClr val="accent1">
              <a:hueOff val="0"/>
              <a:satOff val="0"/>
              <a:lumOff val="0"/>
            </a:schemeClr>
          </a:solidFill>
        </p:spPr>
        <p:txBody>
          <a:bodyPr wrap="square" rtlCol="0">
            <a:spAutoFit/>
          </a:bodyPr>
          <a:lstStyle/>
          <a:p>
            <a:r>
              <a:rPr lang="el-GR" dirty="0" smtClean="0">
                <a:solidFill>
                  <a:schemeClr val="bg1"/>
                </a:solidFill>
              </a:rPr>
              <a:t>Στόχος</a:t>
            </a:r>
          </a:p>
        </p:txBody>
      </p:sp>
      <p:sp>
        <p:nvSpPr>
          <p:cNvPr id="10" name="TextBox 9"/>
          <p:cNvSpPr txBox="1"/>
          <p:nvPr/>
        </p:nvSpPr>
        <p:spPr>
          <a:xfrm>
            <a:off x="186942" y="4293096"/>
            <a:ext cx="1144697" cy="646331"/>
          </a:xfrm>
          <a:prstGeom prst="rect">
            <a:avLst/>
          </a:prstGeom>
          <a:solidFill>
            <a:schemeClr val="accent1">
              <a:hueOff val="0"/>
              <a:satOff val="0"/>
              <a:lumOff val="0"/>
            </a:schemeClr>
          </a:solidFill>
        </p:spPr>
        <p:txBody>
          <a:bodyPr wrap="square" rtlCol="0">
            <a:spAutoFit/>
          </a:bodyPr>
          <a:lstStyle/>
          <a:p>
            <a:r>
              <a:rPr lang="el-GR" dirty="0" smtClean="0">
                <a:solidFill>
                  <a:schemeClr val="bg1"/>
                </a:solidFill>
              </a:rPr>
              <a:t>Πολιτικές</a:t>
            </a:r>
          </a:p>
          <a:p>
            <a:endParaRPr lang="el-GR" dirty="0">
              <a:solidFill>
                <a:schemeClr val="bg1"/>
              </a:solidFill>
            </a:endParaRPr>
          </a:p>
        </p:txBody>
      </p:sp>
    </p:spTree>
    <p:extLst>
      <p:ext uri="{BB962C8B-B14F-4D97-AF65-F5344CB8AC3E}">
        <p14:creationId xmlns:p14="http://schemas.microsoft.com/office/powerpoint/2010/main" val="294924610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1. </a:t>
            </a:r>
            <a:r>
              <a:rPr lang="el-GR" sz="3200" b="1" dirty="0"/>
              <a:t>Μια εξυπνότερη </a:t>
            </a:r>
            <a:r>
              <a:rPr lang="el-GR" sz="3200" b="1" dirty="0" smtClean="0"/>
              <a:t>Ευρώπη</a:t>
            </a:r>
            <a:endParaRPr lang="el-GR" sz="3000" b="1" dirty="0"/>
          </a:p>
        </p:txBody>
      </p:sp>
      <p:graphicFrame>
        <p:nvGraphicFramePr>
          <p:cNvPr id="5" name="Διάγραμμα 4"/>
          <p:cNvGraphicFramePr/>
          <p:nvPr>
            <p:extLst>
              <p:ext uri="{D42A27DB-BD31-4B8C-83A1-F6EECF244321}">
                <p14:modId xmlns:p14="http://schemas.microsoft.com/office/powerpoint/2010/main" val="2216545903"/>
              </p:ext>
            </p:extLst>
          </p:nvPr>
        </p:nvGraphicFramePr>
        <p:xfrm>
          <a:off x="323528" y="1268760"/>
          <a:ext cx="8400256" cy="47120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653533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Στόχος Πολιτικής</a:t>
            </a:r>
            <a:endParaRPr lang="el-GR" sz="3000" b="1" dirty="0"/>
          </a:p>
        </p:txBody>
      </p:sp>
      <p:graphicFrame>
        <p:nvGraphicFramePr>
          <p:cNvPr id="4" name="Διάγραμμα 3"/>
          <p:cNvGraphicFramePr/>
          <p:nvPr>
            <p:extLst>
              <p:ext uri="{D42A27DB-BD31-4B8C-83A1-F6EECF244321}">
                <p14:modId xmlns:p14="http://schemas.microsoft.com/office/powerpoint/2010/main" val="1291803405"/>
              </p:ext>
            </p:extLst>
          </p:nvPr>
        </p:nvGraphicFramePr>
        <p:xfrm>
          <a:off x="-252536" y="1124744"/>
          <a:ext cx="9793088"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79512" y="2852936"/>
            <a:ext cx="1080119" cy="369332"/>
          </a:xfrm>
          <a:prstGeom prst="rect">
            <a:avLst/>
          </a:prstGeom>
          <a:solidFill>
            <a:schemeClr val="accent1">
              <a:hueOff val="0"/>
              <a:satOff val="0"/>
              <a:lumOff val="0"/>
            </a:schemeClr>
          </a:solidFill>
        </p:spPr>
        <p:txBody>
          <a:bodyPr wrap="square" rtlCol="0">
            <a:spAutoFit/>
          </a:bodyPr>
          <a:lstStyle/>
          <a:p>
            <a:r>
              <a:rPr lang="el-GR" dirty="0" smtClean="0">
                <a:solidFill>
                  <a:schemeClr val="bg1"/>
                </a:solidFill>
              </a:rPr>
              <a:t>Ενέργεια</a:t>
            </a:r>
            <a:endParaRPr lang="el-GR" dirty="0">
              <a:solidFill>
                <a:schemeClr val="bg1"/>
              </a:solidFill>
            </a:endParaRPr>
          </a:p>
        </p:txBody>
      </p:sp>
      <p:sp>
        <p:nvSpPr>
          <p:cNvPr id="8" name="TextBox 7"/>
          <p:cNvSpPr txBox="1"/>
          <p:nvPr/>
        </p:nvSpPr>
        <p:spPr>
          <a:xfrm>
            <a:off x="179512" y="5302949"/>
            <a:ext cx="1204614" cy="646331"/>
          </a:xfrm>
          <a:prstGeom prst="rect">
            <a:avLst/>
          </a:prstGeom>
          <a:solidFill>
            <a:schemeClr val="accent1">
              <a:hueOff val="0"/>
              <a:satOff val="0"/>
              <a:lumOff val="0"/>
            </a:schemeClr>
          </a:solidFill>
        </p:spPr>
        <p:txBody>
          <a:bodyPr wrap="square" rtlCol="0">
            <a:spAutoFit/>
          </a:bodyPr>
          <a:lstStyle/>
          <a:p>
            <a:pPr lvl="0"/>
            <a:r>
              <a:rPr lang="el-GR" dirty="0">
                <a:solidFill>
                  <a:schemeClr val="bg1"/>
                </a:solidFill>
              </a:rPr>
              <a:t>Κυκλική </a:t>
            </a:r>
            <a:r>
              <a:rPr lang="el-GR" dirty="0" smtClean="0">
                <a:solidFill>
                  <a:schemeClr val="bg1"/>
                </a:solidFill>
              </a:rPr>
              <a:t>Οικονομία</a:t>
            </a:r>
            <a:endParaRPr lang="el-GR" dirty="0">
              <a:solidFill>
                <a:schemeClr val="bg1"/>
              </a:solidFill>
            </a:endParaRPr>
          </a:p>
        </p:txBody>
      </p:sp>
      <p:sp>
        <p:nvSpPr>
          <p:cNvPr id="10" name="TextBox 9"/>
          <p:cNvSpPr txBox="1"/>
          <p:nvPr/>
        </p:nvSpPr>
        <p:spPr>
          <a:xfrm>
            <a:off x="179512" y="4005064"/>
            <a:ext cx="1204614" cy="646331"/>
          </a:xfrm>
          <a:prstGeom prst="rect">
            <a:avLst/>
          </a:prstGeom>
          <a:solidFill>
            <a:schemeClr val="accent1">
              <a:hueOff val="0"/>
              <a:satOff val="0"/>
              <a:lumOff val="0"/>
            </a:schemeClr>
          </a:solidFill>
        </p:spPr>
        <p:txBody>
          <a:bodyPr wrap="square" rtlCol="0">
            <a:spAutoFit/>
          </a:bodyPr>
          <a:lstStyle/>
          <a:p>
            <a:pPr lvl="0"/>
            <a:r>
              <a:rPr lang="el-GR" dirty="0">
                <a:solidFill>
                  <a:schemeClr val="bg1"/>
                </a:solidFill>
              </a:rPr>
              <a:t>Πρόληψη </a:t>
            </a:r>
            <a:r>
              <a:rPr lang="el-GR" dirty="0" smtClean="0">
                <a:solidFill>
                  <a:schemeClr val="bg1"/>
                </a:solidFill>
              </a:rPr>
              <a:t>Κινδύνων</a:t>
            </a:r>
            <a:endParaRPr lang="el-GR" dirty="0">
              <a:solidFill>
                <a:schemeClr val="bg1"/>
              </a:solidFill>
            </a:endParaRPr>
          </a:p>
        </p:txBody>
      </p:sp>
    </p:spTree>
    <p:extLst>
      <p:ext uri="{BB962C8B-B14F-4D97-AF65-F5344CB8AC3E}">
        <p14:creationId xmlns:p14="http://schemas.microsoft.com/office/powerpoint/2010/main" val="4219573416"/>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Στόχος Πολιτικής</a:t>
            </a:r>
            <a:endParaRPr lang="el-GR" sz="3000" b="1" dirty="0"/>
          </a:p>
        </p:txBody>
      </p:sp>
      <p:graphicFrame>
        <p:nvGraphicFramePr>
          <p:cNvPr id="4" name="Διάγραμμα 3"/>
          <p:cNvGraphicFramePr/>
          <p:nvPr>
            <p:extLst>
              <p:ext uri="{D42A27DB-BD31-4B8C-83A1-F6EECF244321}">
                <p14:modId xmlns:p14="http://schemas.microsoft.com/office/powerpoint/2010/main" val="327535431"/>
              </p:ext>
            </p:extLst>
          </p:nvPr>
        </p:nvGraphicFramePr>
        <p:xfrm>
          <a:off x="-252536" y="1124744"/>
          <a:ext cx="9793088"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79512" y="2708920"/>
            <a:ext cx="1080119" cy="646331"/>
          </a:xfrm>
          <a:prstGeom prst="rect">
            <a:avLst/>
          </a:prstGeom>
          <a:solidFill>
            <a:schemeClr val="accent1">
              <a:hueOff val="0"/>
              <a:satOff val="0"/>
              <a:lumOff val="0"/>
            </a:schemeClr>
          </a:solidFill>
        </p:spPr>
        <p:txBody>
          <a:bodyPr wrap="square" rtlCol="0">
            <a:spAutoFit/>
          </a:bodyPr>
          <a:lstStyle/>
          <a:p>
            <a:r>
              <a:rPr lang="el-GR" dirty="0" smtClean="0">
                <a:solidFill>
                  <a:schemeClr val="bg1"/>
                </a:solidFill>
              </a:rPr>
              <a:t>Υδάτινοι Πόροι</a:t>
            </a:r>
            <a:endParaRPr lang="el-GR" dirty="0">
              <a:solidFill>
                <a:schemeClr val="bg1"/>
              </a:solidFill>
            </a:endParaRPr>
          </a:p>
        </p:txBody>
      </p:sp>
      <p:sp>
        <p:nvSpPr>
          <p:cNvPr id="8" name="TextBox 7"/>
          <p:cNvSpPr txBox="1"/>
          <p:nvPr/>
        </p:nvSpPr>
        <p:spPr>
          <a:xfrm>
            <a:off x="179512" y="5229200"/>
            <a:ext cx="1144697" cy="646331"/>
          </a:xfrm>
          <a:prstGeom prst="rect">
            <a:avLst/>
          </a:prstGeom>
          <a:solidFill>
            <a:schemeClr val="accent1">
              <a:hueOff val="0"/>
              <a:satOff val="0"/>
              <a:lumOff val="0"/>
            </a:schemeClr>
          </a:solidFill>
        </p:spPr>
        <p:txBody>
          <a:bodyPr wrap="square" rtlCol="0">
            <a:spAutoFit/>
          </a:bodyPr>
          <a:lstStyle/>
          <a:p>
            <a:pPr lvl="0"/>
            <a:r>
              <a:rPr lang="el-GR" dirty="0" smtClean="0">
                <a:solidFill>
                  <a:schemeClr val="bg1"/>
                </a:solidFill>
              </a:rPr>
              <a:t>Βιοποικιλότητα</a:t>
            </a:r>
            <a:endParaRPr lang="el-GR" dirty="0">
              <a:solidFill>
                <a:schemeClr val="bg1"/>
              </a:solidFill>
            </a:endParaRPr>
          </a:p>
        </p:txBody>
      </p:sp>
      <p:sp>
        <p:nvSpPr>
          <p:cNvPr id="10" name="TextBox 9"/>
          <p:cNvSpPr txBox="1"/>
          <p:nvPr/>
        </p:nvSpPr>
        <p:spPr>
          <a:xfrm>
            <a:off x="179512" y="4005064"/>
            <a:ext cx="1204614" cy="646331"/>
          </a:xfrm>
          <a:prstGeom prst="rect">
            <a:avLst/>
          </a:prstGeom>
          <a:solidFill>
            <a:schemeClr val="accent1">
              <a:hueOff val="0"/>
              <a:satOff val="0"/>
              <a:lumOff val="0"/>
            </a:schemeClr>
          </a:solidFill>
        </p:spPr>
        <p:txBody>
          <a:bodyPr wrap="square" rtlCol="0">
            <a:spAutoFit/>
          </a:bodyPr>
          <a:lstStyle/>
          <a:p>
            <a:pPr lvl="0"/>
            <a:r>
              <a:rPr lang="el-GR" dirty="0" smtClean="0">
                <a:solidFill>
                  <a:schemeClr val="bg1"/>
                </a:solidFill>
              </a:rPr>
              <a:t>Κλιματική Αλλαγή</a:t>
            </a:r>
            <a:endParaRPr lang="el-GR" dirty="0">
              <a:solidFill>
                <a:schemeClr val="bg1"/>
              </a:solidFill>
            </a:endParaRPr>
          </a:p>
        </p:txBody>
      </p:sp>
    </p:spTree>
    <p:extLst>
      <p:ext uri="{BB962C8B-B14F-4D97-AF65-F5344CB8AC3E}">
        <p14:creationId xmlns:p14="http://schemas.microsoft.com/office/powerpoint/2010/main" val="261172097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2. </a:t>
            </a:r>
            <a:r>
              <a:rPr lang="el-GR" sz="3200" b="1" dirty="0"/>
              <a:t>Μια πιο πράσινη </a:t>
            </a:r>
            <a:r>
              <a:rPr lang="el-GR" sz="3200" b="1" dirty="0" smtClean="0"/>
              <a:t>και ανθεκτική </a:t>
            </a:r>
            <a:r>
              <a:rPr lang="el-GR" sz="3200" b="1" dirty="0"/>
              <a:t>Ευρώπη</a:t>
            </a:r>
            <a:endParaRPr lang="el-GR" sz="3000" b="1" dirty="0"/>
          </a:p>
        </p:txBody>
      </p:sp>
      <p:graphicFrame>
        <p:nvGraphicFramePr>
          <p:cNvPr id="5" name="Διάγραμμα 4"/>
          <p:cNvGraphicFramePr/>
          <p:nvPr>
            <p:extLst>
              <p:ext uri="{D42A27DB-BD31-4B8C-83A1-F6EECF244321}">
                <p14:modId xmlns:p14="http://schemas.microsoft.com/office/powerpoint/2010/main" val="3056132427"/>
              </p:ext>
            </p:extLst>
          </p:nvPr>
        </p:nvGraphicFramePr>
        <p:xfrm>
          <a:off x="323528" y="1268760"/>
          <a:ext cx="8400256" cy="47120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9331344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Στόχος Πολιτικής</a:t>
            </a:r>
            <a:endParaRPr lang="el-GR" sz="3000" b="1" dirty="0"/>
          </a:p>
        </p:txBody>
      </p:sp>
      <p:graphicFrame>
        <p:nvGraphicFramePr>
          <p:cNvPr id="4" name="Διάγραμμα 3"/>
          <p:cNvGraphicFramePr/>
          <p:nvPr>
            <p:extLst>
              <p:ext uri="{D42A27DB-BD31-4B8C-83A1-F6EECF244321}">
                <p14:modId xmlns:p14="http://schemas.microsoft.com/office/powerpoint/2010/main" val="3568060745"/>
              </p:ext>
            </p:extLst>
          </p:nvPr>
        </p:nvGraphicFramePr>
        <p:xfrm>
          <a:off x="-252536" y="1124744"/>
          <a:ext cx="9793088"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179512" y="2636912"/>
            <a:ext cx="1080119" cy="923330"/>
          </a:xfrm>
          <a:prstGeom prst="rect">
            <a:avLst/>
          </a:prstGeom>
          <a:solidFill>
            <a:schemeClr val="accent1">
              <a:hueOff val="0"/>
              <a:satOff val="0"/>
              <a:lumOff val="0"/>
            </a:schemeClr>
          </a:solidFill>
        </p:spPr>
        <p:txBody>
          <a:bodyPr wrap="square" rtlCol="0">
            <a:spAutoFit/>
          </a:bodyPr>
          <a:lstStyle/>
          <a:p>
            <a:r>
              <a:rPr lang="el-GR" dirty="0" smtClean="0">
                <a:solidFill>
                  <a:schemeClr val="bg1"/>
                </a:solidFill>
              </a:rPr>
              <a:t>Ψηφιακή Συνδεσιμότητα</a:t>
            </a:r>
            <a:endParaRPr lang="el-GR" dirty="0">
              <a:solidFill>
                <a:schemeClr val="bg1"/>
              </a:solidFill>
            </a:endParaRPr>
          </a:p>
        </p:txBody>
      </p:sp>
      <p:sp>
        <p:nvSpPr>
          <p:cNvPr id="8" name="TextBox 7"/>
          <p:cNvSpPr txBox="1"/>
          <p:nvPr/>
        </p:nvSpPr>
        <p:spPr>
          <a:xfrm>
            <a:off x="107504" y="5229200"/>
            <a:ext cx="1216705" cy="646331"/>
          </a:xfrm>
          <a:prstGeom prst="rect">
            <a:avLst/>
          </a:prstGeom>
          <a:solidFill>
            <a:schemeClr val="accent1">
              <a:hueOff val="0"/>
              <a:satOff val="0"/>
              <a:lumOff val="0"/>
            </a:schemeClr>
          </a:solidFill>
        </p:spPr>
        <p:txBody>
          <a:bodyPr wrap="square" rtlCol="0">
            <a:spAutoFit/>
          </a:bodyPr>
          <a:lstStyle/>
          <a:p>
            <a:pPr lvl="0"/>
            <a:r>
              <a:rPr lang="el-GR" dirty="0" err="1" smtClean="0">
                <a:solidFill>
                  <a:schemeClr val="bg1"/>
                </a:solidFill>
              </a:rPr>
              <a:t>Σιδηρ</a:t>
            </a:r>
            <a:r>
              <a:rPr lang="el-GR" dirty="0" smtClean="0">
                <a:solidFill>
                  <a:schemeClr val="bg1"/>
                </a:solidFill>
              </a:rPr>
              <a:t>/</a:t>
            </a:r>
            <a:r>
              <a:rPr lang="el-GR" dirty="0" err="1" smtClean="0">
                <a:solidFill>
                  <a:schemeClr val="bg1"/>
                </a:solidFill>
              </a:rPr>
              <a:t>κες</a:t>
            </a:r>
            <a:r>
              <a:rPr lang="el-GR" dirty="0" smtClean="0">
                <a:solidFill>
                  <a:schemeClr val="bg1"/>
                </a:solidFill>
              </a:rPr>
              <a:t> </a:t>
            </a:r>
            <a:r>
              <a:rPr lang="el-GR" dirty="0">
                <a:solidFill>
                  <a:schemeClr val="bg1"/>
                </a:solidFill>
              </a:rPr>
              <a:t>μεταφορές</a:t>
            </a:r>
          </a:p>
        </p:txBody>
      </p:sp>
      <p:sp>
        <p:nvSpPr>
          <p:cNvPr id="10" name="TextBox 9"/>
          <p:cNvSpPr txBox="1"/>
          <p:nvPr/>
        </p:nvSpPr>
        <p:spPr>
          <a:xfrm>
            <a:off x="107504" y="4005064"/>
            <a:ext cx="1276622" cy="646331"/>
          </a:xfrm>
          <a:prstGeom prst="rect">
            <a:avLst/>
          </a:prstGeom>
          <a:solidFill>
            <a:schemeClr val="accent1">
              <a:hueOff val="0"/>
              <a:satOff val="0"/>
              <a:lumOff val="0"/>
            </a:schemeClr>
          </a:solidFill>
        </p:spPr>
        <p:txBody>
          <a:bodyPr wrap="square" rtlCol="0">
            <a:spAutoFit/>
          </a:bodyPr>
          <a:lstStyle/>
          <a:p>
            <a:pPr lvl="0"/>
            <a:r>
              <a:rPr lang="el-GR" dirty="0" smtClean="0">
                <a:solidFill>
                  <a:schemeClr val="bg1"/>
                </a:solidFill>
              </a:rPr>
              <a:t>Οδικές μεταφορές</a:t>
            </a:r>
            <a:endParaRPr lang="el-GR" dirty="0">
              <a:solidFill>
                <a:schemeClr val="bg1"/>
              </a:solidFill>
            </a:endParaRPr>
          </a:p>
        </p:txBody>
      </p:sp>
    </p:spTree>
    <p:extLst>
      <p:ext uri="{BB962C8B-B14F-4D97-AF65-F5344CB8AC3E}">
        <p14:creationId xmlns:p14="http://schemas.microsoft.com/office/powerpoint/2010/main" val="943816234"/>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715436" cy="12858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l-GR" sz="3200" b="1" dirty="0" smtClean="0"/>
              <a:t>Στόχος Πολιτικής</a:t>
            </a:r>
            <a:endParaRPr lang="el-GR" sz="3000" b="1" dirty="0"/>
          </a:p>
        </p:txBody>
      </p:sp>
      <p:graphicFrame>
        <p:nvGraphicFramePr>
          <p:cNvPr id="4" name="Διάγραμμα 3"/>
          <p:cNvGraphicFramePr/>
          <p:nvPr>
            <p:extLst>
              <p:ext uri="{D42A27DB-BD31-4B8C-83A1-F6EECF244321}">
                <p14:modId xmlns:p14="http://schemas.microsoft.com/office/powerpoint/2010/main" val="2695004515"/>
              </p:ext>
            </p:extLst>
          </p:nvPr>
        </p:nvGraphicFramePr>
        <p:xfrm>
          <a:off x="107504" y="260648"/>
          <a:ext cx="9036496" cy="6597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58951" y="2996952"/>
            <a:ext cx="1216705" cy="646331"/>
          </a:xfrm>
          <a:prstGeom prst="rect">
            <a:avLst/>
          </a:prstGeom>
          <a:solidFill>
            <a:schemeClr val="accent1">
              <a:hueOff val="0"/>
              <a:satOff val="0"/>
              <a:lumOff val="0"/>
            </a:schemeClr>
          </a:solidFill>
        </p:spPr>
        <p:txBody>
          <a:bodyPr wrap="square" rtlCol="0">
            <a:spAutoFit/>
          </a:bodyPr>
          <a:lstStyle/>
          <a:p>
            <a:r>
              <a:rPr lang="el-GR" dirty="0" smtClean="0">
                <a:solidFill>
                  <a:schemeClr val="bg1"/>
                </a:solidFill>
              </a:rPr>
              <a:t>Θαλάσσιες </a:t>
            </a:r>
            <a:r>
              <a:rPr lang="el-GR" dirty="0">
                <a:solidFill>
                  <a:schemeClr val="bg1"/>
                </a:solidFill>
              </a:rPr>
              <a:t>μεταφορές</a:t>
            </a:r>
          </a:p>
        </p:txBody>
      </p:sp>
      <p:sp>
        <p:nvSpPr>
          <p:cNvPr id="10" name="TextBox 9"/>
          <p:cNvSpPr txBox="1"/>
          <p:nvPr/>
        </p:nvSpPr>
        <p:spPr>
          <a:xfrm>
            <a:off x="323528" y="4869160"/>
            <a:ext cx="1276622" cy="646331"/>
          </a:xfrm>
          <a:prstGeom prst="rect">
            <a:avLst/>
          </a:prstGeom>
          <a:solidFill>
            <a:schemeClr val="accent1">
              <a:hueOff val="0"/>
              <a:satOff val="0"/>
              <a:lumOff val="0"/>
            </a:schemeClr>
          </a:solidFill>
        </p:spPr>
        <p:txBody>
          <a:bodyPr wrap="square" rtlCol="0">
            <a:spAutoFit/>
          </a:bodyPr>
          <a:lstStyle/>
          <a:p>
            <a:pPr lvl="0"/>
            <a:r>
              <a:rPr lang="el-GR" dirty="0" smtClean="0">
                <a:solidFill>
                  <a:schemeClr val="bg1"/>
                </a:solidFill>
              </a:rPr>
              <a:t>Αστικές </a:t>
            </a:r>
            <a:r>
              <a:rPr lang="el-GR" dirty="0">
                <a:solidFill>
                  <a:schemeClr val="bg1"/>
                </a:solidFill>
              </a:rPr>
              <a:t>μεταφορές</a:t>
            </a:r>
          </a:p>
        </p:txBody>
      </p:sp>
    </p:spTree>
    <p:extLst>
      <p:ext uri="{BB962C8B-B14F-4D97-AF65-F5344CB8AC3E}">
        <p14:creationId xmlns:p14="http://schemas.microsoft.com/office/powerpoint/2010/main" val="3574355244"/>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ΕΥΔ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2506</TotalTime>
  <Words>2042</Words>
  <Application>Microsoft Office PowerPoint</Application>
  <PresentationFormat>Προβολή στην οθόνη (4:3)</PresentationFormat>
  <Paragraphs>227</Paragraphs>
  <Slides>20</Slides>
  <Notes>20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ΕΥΔ6</vt:lpstr>
      <vt:lpstr>2η Εγκύκλιος για την προετοιμασία του σχεδιασμού των Προγραμμάτων 2021-2027 </vt:lpstr>
      <vt:lpstr>2η Εγκύκλιος</vt:lpstr>
      <vt:lpstr>Στόχος Πολιτικής</vt:lpstr>
      <vt:lpstr>1. Μια εξυπνότερη Ευρώπη</vt:lpstr>
      <vt:lpstr>Στόχος Πολιτικής</vt:lpstr>
      <vt:lpstr>Στόχος Πολιτικής</vt:lpstr>
      <vt:lpstr>2. Μια πιο πράσινη και ανθεκτική Ευρώπη</vt:lpstr>
      <vt:lpstr>Στόχος Πολιτικής</vt:lpstr>
      <vt:lpstr>Στόχος Πολιτικής</vt:lpstr>
      <vt:lpstr>3. Μια πιο διασυνδεδεμένη Ευρώπη</vt:lpstr>
      <vt:lpstr>Στόχος Πολιτικής</vt:lpstr>
      <vt:lpstr>Στόχος Πολιτικής</vt:lpstr>
      <vt:lpstr>4. Μια πιο κοινωνική Ευρώπη</vt:lpstr>
      <vt:lpstr>Στόχος Πολιτικής</vt:lpstr>
      <vt:lpstr>Δεν χρηματοδοτείται</vt:lpstr>
      <vt:lpstr>Θέματα 2ης Εγκυκλίου</vt:lpstr>
      <vt:lpstr>Θέματα 2ης Εγκυκλίου</vt:lpstr>
      <vt:lpstr>Χρηματοδότηση ΕΠ</vt:lpstr>
      <vt:lpstr>Ενδεικτική κατανομή πόρων</vt:lpstr>
      <vt:lpstr>Διαβούλευση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Δράσεις Επικοινωνίας</dc:title>
  <dc:creator>Nikos</dc:creator>
  <cp:lastModifiedBy>ΜΠΑΛΤΟΓΙΑΝΝΗΣ ΝΙΚΟΛΑΟΣ</cp:lastModifiedBy>
  <cp:revision>580</cp:revision>
  <dcterms:created xsi:type="dcterms:W3CDTF">2016-10-08T09:14:02Z</dcterms:created>
  <dcterms:modified xsi:type="dcterms:W3CDTF">2021-01-20T08:15:09Z</dcterms:modified>
</cp:coreProperties>
</file>